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328" r:id="rId2"/>
    <p:sldId id="265" r:id="rId3"/>
    <p:sldId id="305" r:id="rId4"/>
    <p:sldId id="297" r:id="rId5"/>
    <p:sldId id="298" r:id="rId6"/>
    <p:sldId id="301" r:id="rId7"/>
    <p:sldId id="306" r:id="rId8"/>
    <p:sldId id="293" r:id="rId9"/>
    <p:sldId id="307" r:id="rId10"/>
    <p:sldId id="266" r:id="rId11"/>
    <p:sldId id="295" r:id="rId12"/>
    <p:sldId id="308" r:id="rId13"/>
    <p:sldId id="309" r:id="rId14"/>
    <p:sldId id="310" r:id="rId15"/>
    <p:sldId id="311"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281" r:id="rId31"/>
  </p:sldIdLst>
  <p:sldSz cx="9753600" cy="7315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07F9"/>
    <a:srgbClr val="0412CC"/>
    <a:srgbClr val="FF5050"/>
    <a:srgbClr val="0033CC"/>
    <a:srgbClr val="0323A9"/>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D9E7B8-21D8-4F32-B962-4F5E1E7B6225}" v="71" dt="2023-03-29T01:35:11.071"/>
    <p1510:client id="{A2F7F4E9-44DF-48B2-B3B3-858E7D984A6A}" v="7" dt="2023-03-28T17:46:30.8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9" d="100"/>
          <a:sy n="59" d="100"/>
        </p:scale>
        <p:origin x="141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undhati Paul" userId="58635d16e8a70bcf" providerId="LiveId" clId="{48CC55BB-1EEB-4801-8D70-B6D34D784BD6}"/>
    <pc:docChg chg="undo custSel addSld delSld modSld sldOrd">
      <pc:chgData name="Arundhati Paul" userId="58635d16e8a70bcf" providerId="LiveId" clId="{48CC55BB-1EEB-4801-8D70-B6D34D784BD6}" dt="2023-03-27T18:25:16.187" v="3906" actId="113"/>
      <pc:docMkLst>
        <pc:docMk/>
      </pc:docMkLst>
      <pc:sldChg chg="addSp delSp modSp mod setBg">
        <pc:chgData name="Arundhati Paul" userId="58635d16e8a70bcf" providerId="LiveId" clId="{48CC55BB-1EEB-4801-8D70-B6D34D784BD6}" dt="2023-03-27T03:30:32.765" v="3780" actId="22"/>
        <pc:sldMkLst>
          <pc:docMk/>
          <pc:sldMk cId="801740257" sldId="262"/>
        </pc:sldMkLst>
        <pc:spChg chg="mod">
          <ac:chgData name="Arundhati Paul" userId="58635d16e8a70bcf" providerId="LiveId" clId="{48CC55BB-1EEB-4801-8D70-B6D34D784BD6}" dt="2023-03-26T22:43:21.817" v="3028" actId="255"/>
          <ac:spMkLst>
            <pc:docMk/>
            <pc:sldMk cId="801740257" sldId="262"/>
            <ac:spMk id="2" creationId="{F4C86421-CD91-A1DA-A3E9-988294EB83FB}"/>
          </ac:spMkLst>
        </pc:spChg>
        <pc:spChg chg="mod">
          <ac:chgData name="Arundhati Paul" userId="58635d16e8a70bcf" providerId="LiveId" clId="{48CC55BB-1EEB-4801-8D70-B6D34D784BD6}" dt="2023-03-26T22:44:46.616" v="3039" actId="113"/>
          <ac:spMkLst>
            <pc:docMk/>
            <pc:sldMk cId="801740257" sldId="262"/>
            <ac:spMk id="3" creationId="{2D8C4196-C484-7F88-965F-36CDF4D7DFC4}"/>
          </ac:spMkLst>
        </pc:spChg>
        <pc:spChg chg="add del">
          <ac:chgData name="Arundhati Paul" userId="58635d16e8a70bcf" providerId="LiveId" clId="{48CC55BB-1EEB-4801-8D70-B6D34D784BD6}" dt="2023-03-27T03:30:32.765" v="3780" actId="22"/>
          <ac:spMkLst>
            <pc:docMk/>
            <pc:sldMk cId="801740257" sldId="262"/>
            <ac:spMk id="7" creationId="{B3E084CD-FFBB-10F6-92EE-CC6D649A19C0}"/>
          </ac:spMkLst>
        </pc:spChg>
        <pc:picChg chg="mod">
          <ac:chgData name="Arundhati Paul" userId="58635d16e8a70bcf" providerId="LiveId" clId="{48CC55BB-1EEB-4801-8D70-B6D34D784BD6}" dt="2023-03-26T22:44:19.382" v="3035" actId="14100"/>
          <ac:picMkLst>
            <pc:docMk/>
            <pc:sldMk cId="801740257" sldId="262"/>
            <ac:picMk id="6" creationId="{3CA827CA-F60F-7B8D-CEC7-E7B29FD28E7B}"/>
          </ac:picMkLst>
        </pc:picChg>
        <pc:picChg chg="mod">
          <ac:chgData name="Arundhati Paul" userId="58635d16e8a70bcf" providerId="LiveId" clId="{48CC55BB-1EEB-4801-8D70-B6D34D784BD6}" dt="2023-03-26T22:44:30.324" v="3038" actId="14100"/>
          <ac:picMkLst>
            <pc:docMk/>
            <pc:sldMk cId="801740257" sldId="262"/>
            <ac:picMk id="14" creationId="{842CB5A0-781E-98FA-7CBF-3DD30E7AFD75}"/>
          </ac:picMkLst>
        </pc:picChg>
      </pc:sldChg>
      <pc:sldChg chg="delSp modSp mod">
        <pc:chgData name="Arundhati Paul" userId="58635d16e8a70bcf" providerId="LiveId" clId="{48CC55BB-1EEB-4801-8D70-B6D34D784BD6}" dt="2023-03-25T23:16:43.818" v="782" actId="20577"/>
        <pc:sldMkLst>
          <pc:docMk/>
          <pc:sldMk cId="3254626769" sldId="266"/>
        </pc:sldMkLst>
        <pc:spChg chg="mod">
          <ac:chgData name="Arundhati Paul" userId="58635d16e8a70bcf" providerId="LiveId" clId="{48CC55BB-1EEB-4801-8D70-B6D34D784BD6}" dt="2023-03-25T23:12:16.539" v="610" actId="1076"/>
          <ac:spMkLst>
            <pc:docMk/>
            <pc:sldMk cId="3254626769" sldId="266"/>
            <ac:spMk id="2" creationId="{C868AAC0-57D6-223D-F2DE-E4516AD36CF5}"/>
          </ac:spMkLst>
        </pc:spChg>
        <pc:spChg chg="mod">
          <ac:chgData name="Arundhati Paul" userId="58635d16e8a70bcf" providerId="LiveId" clId="{48CC55BB-1EEB-4801-8D70-B6D34D784BD6}" dt="2023-03-25T23:13:21.750" v="655" actId="1076"/>
          <ac:spMkLst>
            <pc:docMk/>
            <pc:sldMk cId="3254626769" sldId="266"/>
            <ac:spMk id="9" creationId="{6383D8BA-3891-0498-1E7E-7A12E6DD36BE}"/>
          </ac:spMkLst>
        </pc:spChg>
        <pc:spChg chg="del">
          <ac:chgData name="Arundhati Paul" userId="58635d16e8a70bcf" providerId="LiveId" clId="{48CC55BB-1EEB-4801-8D70-B6D34D784BD6}" dt="2023-03-25T23:11:56.930" v="604" actId="478"/>
          <ac:spMkLst>
            <pc:docMk/>
            <pc:sldMk cId="3254626769" sldId="266"/>
            <ac:spMk id="11" creationId="{8E62DF8A-C5BC-8352-9599-F5B7D978A51B}"/>
          </ac:spMkLst>
        </pc:spChg>
        <pc:spChg chg="mod">
          <ac:chgData name="Arundhati Paul" userId="58635d16e8a70bcf" providerId="LiveId" clId="{48CC55BB-1EEB-4801-8D70-B6D34D784BD6}" dt="2023-03-25T23:12:50.539" v="632" actId="1076"/>
          <ac:spMkLst>
            <pc:docMk/>
            <pc:sldMk cId="3254626769" sldId="266"/>
            <ac:spMk id="17" creationId="{D21878C0-E316-1542-9731-E9FFCDA5802C}"/>
          </ac:spMkLst>
        </pc:spChg>
        <pc:spChg chg="del">
          <ac:chgData name="Arundhati Paul" userId="58635d16e8a70bcf" providerId="LiveId" clId="{48CC55BB-1EEB-4801-8D70-B6D34D784BD6}" dt="2023-03-25T23:11:52.351" v="602" actId="478"/>
          <ac:spMkLst>
            <pc:docMk/>
            <pc:sldMk cId="3254626769" sldId="266"/>
            <ac:spMk id="19" creationId="{D83BF3C9-D5CD-A216-D48A-4107F45A0CFA}"/>
          </ac:spMkLst>
        </pc:spChg>
        <pc:spChg chg="mod">
          <ac:chgData name="Arundhati Paul" userId="58635d16e8a70bcf" providerId="LiveId" clId="{48CC55BB-1EEB-4801-8D70-B6D34D784BD6}" dt="2023-03-25T23:16:43.818" v="782" actId="20577"/>
          <ac:spMkLst>
            <pc:docMk/>
            <pc:sldMk cId="3254626769" sldId="266"/>
            <ac:spMk id="46" creationId="{65761C99-0A80-AB4E-7C5B-423BC70A7BCD}"/>
          </ac:spMkLst>
        </pc:spChg>
        <pc:spChg chg="mod">
          <ac:chgData name="Arundhati Paul" userId="58635d16e8a70bcf" providerId="LiveId" clId="{48CC55BB-1EEB-4801-8D70-B6D34D784BD6}" dt="2023-03-25T23:12:21.504" v="618" actId="20577"/>
          <ac:spMkLst>
            <pc:docMk/>
            <pc:sldMk cId="3254626769" sldId="266"/>
            <ac:spMk id="47" creationId="{92A31EBE-EE88-B921-F3BE-F0E0F594534D}"/>
          </ac:spMkLst>
        </pc:spChg>
        <pc:spChg chg="del">
          <ac:chgData name="Arundhati Paul" userId="58635d16e8a70bcf" providerId="LiveId" clId="{48CC55BB-1EEB-4801-8D70-B6D34D784BD6}" dt="2023-03-25T23:12:00.385" v="605" actId="478"/>
          <ac:spMkLst>
            <pc:docMk/>
            <pc:sldMk cId="3254626769" sldId="266"/>
            <ac:spMk id="56" creationId="{BAB5DBEA-3430-BFF9-A9D8-6B601A753D28}"/>
          </ac:spMkLst>
        </pc:spChg>
        <pc:picChg chg="mod">
          <ac:chgData name="Arundhati Paul" userId="58635d16e8a70bcf" providerId="LiveId" clId="{48CC55BB-1EEB-4801-8D70-B6D34D784BD6}" dt="2023-03-25T23:12:52.712" v="633" actId="1076"/>
          <ac:picMkLst>
            <pc:docMk/>
            <pc:sldMk cId="3254626769" sldId="266"/>
            <ac:picMk id="6" creationId="{AF067D62-EECA-3FF1-98C3-32BF5CFF0880}"/>
          </ac:picMkLst>
        </pc:picChg>
        <pc:picChg chg="mod">
          <ac:chgData name="Arundhati Paul" userId="58635d16e8a70bcf" providerId="LiveId" clId="{48CC55BB-1EEB-4801-8D70-B6D34D784BD6}" dt="2023-03-25T23:12:44.622" v="631" actId="14100"/>
          <ac:picMkLst>
            <pc:docMk/>
            <pc:sldMk cId="3254626769" sldId="266"/>
            <ac:picMk id="22" creationId="{7EDF6745-589B-2644-58D1-9FCE11EB53D6}"/>
          </ac:picMkLst>
        </pc:picChg>
        <pc:picChg chg="mod">
          <ac:chgData name="Arundhati Paul" userId="58635d16e8a70bcf" providerId="LiveId" clId="{48CC55BB-1EEB-4801-8D70-B6D34D784BD6}" dt="2023-03-25T23:13:14.117" v="654" actId="1036"/>
          <ac:picMkLst>
            <pc:docMk/>
            <pc:sldMk cId="3254626769" sldId="266"/>
            <ac:picMk id="28" creationId="{FF41380C-8FF9-89C3-D9E4-6F2C66F2F2CF}"/>
          </ac:picMkLst>
        </pc:picChg>
        <pc:picChg chg="del">
          <ac:chgData name="Arundhati Paul" userId="58635d16e8a70bcf" providerId="LiveId" clId="{48CC55BB-1EEB-4801-8D70-B6D34D784BD6}" dt="2023-03-25T23:11:54.326" v="603" actId="478"/>
          <ac:picMkLst>
            <pc:docMk/>
            <pc:sldMk cId="3254626769" sldId="266"/>
            <ac:picMk id="39" creationId="{04C717E0-8A75-3ED4-31AF-A24372D8B36D}"/>
          </ac:picMkLst>
        </pc:picChg>
        <pc:picChg chg="del mod">
          <ac:chgData name="Arundhati Paul" userId="58635d16e8a70bcf" providerId="LiveId" clId="{48CC55BB-1EEB-4801-8D70-B6D34D784BD6}" dt="2023-03-25T23:13:25.012" v="657" actId="478"/>
          <ac:picMkLst>
            <pc:docMk/>
            <pc:sldMk cId="3254626769" sldId="266"/>
            <ac:picMk id="55" creationId="{96A62B84-A4A5-0445-9F99-C52ED2308742}"/>
          </ac:picMkLst>
        </pc:picChg>
      </pc:sldChg>
      <pc:sldChg chg="modSp mod">
        <pc:chgData name="Arundhati Paul" userId="58635d16e8a70bcf" providerId="LiveId" clId="{48CC55BB-1EEB-4801-8D70-B6D34D784BD6}" dt="2023-03-25T22:34:08.927" v="295" actId="14100"/>
        <pc:sldMkLst>
          <pc:docMk/>
          <pc:sldMk cId="1319453609" sldId="267"/>
        </pc:sldMkLst>
        <pc:picChg chg="mod">
          <ac:chgData name="Arundhati Paul" userId="58635d16e8a70bcf" providerId="LiveId" clId="{48CC55BB-1EEB-4801-8D70-B6D34D784BD6}" dt="2023-03-25T22:34:08.927" v="295" actId="14100"/>
          <ac:picMkLst>
            <pc:docMk/>
            <pc:sldMk cId="1319453609" sldId="267"/>
            <ac:picMk id="20" creationId="{208630C8-3ECE-6ACB-2B65-FF0DBB1536BB}"/>
          </ac:picMkLst>
        </pc:picChg>
      </pc:sldChg>
      <pc:sldChg chg="modSp mod">
        <pc:chgData name="Arundhati Paul" userId="58635d16e8a70bcf" providerId="LiveId" clId="{48CC55BB-1EEB-4801-8D70-B6D34D784BD6}" dt="2023-03-25T18:09:15.018" v="82" actId="1037"/>
        <pc:sldMkLst>
          <pc:docMk/>
          <pc:sldMk cId="516470359" sldId="276"/>
        </pc:sldMkLst>
        <pc:spChg chg="mod">
          <ac:chgData name="Arundhati Paul" userId="58635d16e8a70bcf" providerId="LiveId" clId="{48CC55BB-1EEB-4801-8D70-B6D34D784BD6}" dt="2023-03-25T18:09:15.018" v="82" actId="1037"/>
          <ac:spMkLst>
            <pc:docMk/>
            <pc:sldMk cId="516470359" sldId="276"/>
            <ac:spMk id="7" creationId="{9CB091A6-DFAA-8324-4FFD-C04B7495D713}"/>
          </ac:spMkLst>
        </pc:spChg>
        <pc:spChg chg="mod">
          <ac:chgData name="Arundhati Paul" userId="58635d16e8a70bcf" providerId="LiveId" clId="{48CC55BB-1EEB-4801-8D70-B6D34D784BD6}" dt="2023-03-25T18:09:07.669" v="80" actId="1037"/>
          <ac:spMkLst>
            <pc:docMk/>
            <pc:sldMk cId="516470359" sldId="276"/>
            <ac:spMk id="8" creationId="{C0B3DF3E-83C3-126D-C520-F375EFBF4948}"/>
          </ac:spMkLst>
        </pc:spChg>
        <pc:picChg chg="mod">
          <ac:chgData name="Arundhati Paul" userId="58635d16e8a70bcf" providerId="LiveId" clId="{48CC55BB-1EEB-4801-8D70-B6D34D784BD6}" dt="2023-03-25T18:08:15.982" v="4" actId="14100"/>
          <ac:picMkLst>
            <pc:docMk/>
            <pc:sldMk cId="516470359" sldId="276"/>
            <ac:picMk id="6" creationId="{0D03CE65-384A-0C65-01E2-9CEAA8853E8B}"/>
          </ac:picMkLst>
        </pc:picChg>
      </pc:sldChg>
      <pc:sldChg chg="addSp modSp mod">
        <pc:chgData name="Arundhati Paul" userId="58635d16e8a70bcf" providerId="LiveId" clId="{48CC55BB-1EEB-4801-8D70-B6D34D784BD6}" dt="2023-03-25T19:08:12.745" v="214" actId="14100"/>
        <pc:sldMkLst>
          <pc:docMk/>
          <pc:sldMk cId="3592046413" sldId="277"/>
        </pc:sldMkLst>
        <pc:spChg chg="add mod">
          <ac:chgData name="Arundhati Paul" userId="58635d16e8a70bcf" providerId="LiveId" clId="{48CC55BB-1EEB-4801-8D70-B6D34D784BD6}" dt="2023-03-25T19:08:12.745" v="214" actId="14100"/>
          <ac:spMkLst>
            <pc:docMk/>
            <pc:sldMk cId="3592046413" sldId="277"/>
            <ac:spMk id="6" creationId="{B968623F-FF3C-8FF5-6B4E-31D1424B69BA}"/>
          </ac:spMkLst>
        </pc:spChg>
        <pc:spChg chg="mod">
          <ac:chgData name="Arundhati Paul" userId="58635d16e8a70bcf" providerId="LiveId" clId="{48CC55BB-1EEB-4801-8D70-B6D34D784BD6}" dt="2023-03-25T18:10:30.871" v="109" actId="1036"/>
          <ac:spMkLst>
            <pc:docMk/>
            <pc:sldMk cId="3592046413" sldId="277"/>
            <ac:spMk id="10" creationId="{264629DC-1A6F-8FB8-FF32-8C5B3D51F697}"/>
          </ac:spMkLst>
        </pc:spChg>
        <pc:spChg chg="mod">
          <ac:chgData name="Arundhati Paul" userId="58635d16e8a70bcf" providerId="LiveId" clId="{48CC55BB-1EEB-4801-8D70-B6D34D784BD6}" dt="2023-03-25T18:10:23.374" v="91" actId="1036"/>
          <ac:spMkLst>
            <pc:docMk/>
            <pc:sldMk cId="3592046413" sldId="277"/>
            <ac:spMk id="11" creationId="{A9FF811E-F9B4-D527-C6C5-4180D1A566E2}"/>
          </ac:spMkLst>
        </pc:spChg>
        <pc:spChg chg="mod">
          <ac:chgData name="Arundhati Paul" userId="58635d16e8a70bcf" providerId="LiveId" clId="{48CC55BB-1EEB-4801-8D70-B6D34D784BD6}" dt="2023-03-25T18:10:18.729" v="87" actId="1036"/>
          <ac:spMkLst>
            <pc:docMk/>
            <pc:sldMk cId="3592046413" sldId="277"/>
            <ac:spMk id="12" creationId="{0D8A9FA1-85A3-D036-A29A-674672AF1FA0}"/>
          </ac:spMkLst>
        </pc:spChg>
        <pc:spChg chg="mod">
          <ac:chgData name="Arundhati Paul" userId="58635d16e8a70bcf" providerId="LiveId" clId="{48CC55BB-1EEB-4801-8D70-B6D34D784BD6}" dt="2023-03-25T18:10:39.791" v="117" actId="1037"/>
          <ac:spMkLst>
            <pc:docMk/>
            <pc:sldMk cId="3592046413" sldId="277"/>
            <ac:spMk id="14" creationId="{1D3E640B-55DF-7014-607D-20121D17DF0B}"/>
          </ac:spMkLst>
        </pc:spChg>
        <pc:picChg chg="mod">
          <ac:chgData name="Arundhati Paul" userId="58635d16e8a70bcf" providerId="LiveId" clId="{48CC55BB-1EEB-4801-8D70-B6D34D784BD6}" dt="2023-03-25T18:10:05.151" v="83" actId="14100"/>
          <ac:picMkLst>
            <pc:docMk/>
            <pc:sldMk cId="3592046413" sldId="277"/>
            <ac:picMk id="9" creationId="{E4851826-3FD5-A311-1FDC-FA55BADB2453}"/>
          </ac:picMkLst>
        </pc:picChg>
      </pc:sldChg>
      <pc:sldChg chg="addSp modSp mod">
        <pc:chgData name="Arundhati Paul" userId="58635d16e8a70bcf" providerId="LiveId" clId="{48CC55BB-1EEB-4801-8D70-B6D34D784BD6}" dt="2023-03-25T19:49:13.278" v="274" actId="1076"/>
        <pc:sldMkLst>
          <pc:docMk/>
          <pc:sldMk cId="2418366272" sldId="278"/>
        </pc:sldMkLst>
        <pc:spChg chg="add mod">
          <ac:chgData name="Arundhati Paul" userId="58635d16e8a70bcf" providerId="LiveId" clId="{48CC55BB-1EEB-4801-8D70-B6D34D784BD6}" dt="2023-03-25T19:49:06.475" v="273" actId="1037"/>
          <ac:spMkLst>
            <pc:docMk/>
            <pc:sldMk cId="2418366272" sldId="278"/>
            <ac:spMk id="6" creationId="{0A761F8F-B8EC-2873-EA96-5570ADC2D50C}"/>
          </ac:spMkLst>
        </pc:spChg>
        <pc:spChg chg="mod">
          <ac:chgData name="Arundhati Paul" userId="58635d16e8a70bcf" providerId="LiveId" clId="{48CC55BB-1EEB-4801-8D70-B6D34D784BD6}" dt="2023-03-25T19:49:13.278" v="274" actId="1076"/>
          <ac:spMkLst>
            <pc:docMk/>
            <pc:sldMk cId="2418366272" sldId="278"/>
            <ac:spMk id="25" creationId="{007765A1-854B-9AA3-DB9A-EB59132A7D94}"/>
          </ac:spMkLst>
        </pc:spChg>
      </pc:sldChg>
      <pc:sldChg chg="addSp delSp modSp mod">
        <pc:chgData name="Arundhati Paul" userId="58635d16e8a70bcf" providerId="LiveId" clId="{48CC55BB-1EEB-4801-8D70-B6D34D784BD6}" dt="2023-03-25T19:28:22.870" v="224" actId="14100"/>
        <pc:sldMkLst>
          <pc:docMk/>
          <pc:sldMk cId="3857528691" sldId="279"/>
        </pc:sldMkLst>
        <pc:spChg chg="mod">
          <ac:chgData name="Arundhati Paul" userId="58635d16e8a70bcf" providerId="LiveId" clId="{48CC55BB-1EEB-4801-8D70-B6D34D784BD6}" dt="2023-03-25T18:11:28.902" v="119" actId="14100"/>
          <ac:spMkLst>
            <pc:docMk/>
            <pc:sldMk cId="3857528691" sldId="279"/>
            <ac:spMk id="25" creationId="{007765A1-854B-9AA3-DB9A-EB59132A7D94}"/>
          </ac:spMkLst>
        </pc:spChg>
        <pc:picChg chg="del mod">
          <ac:chgData name="Arundhati Paul" userId="58635d16e8a70bcf" providerId="LiveId" clId="{48CC55BB-1EEB-4801-8D70-B6D34D784BD6}" dt="2023-03-25T19:28:08.737" v="217" actId="478"/>
          <ac:picMkLst>
            <pc:docMk/>
            <pc:sldMk cId="3857528691" sldId="279"/>
            <ac:picMk id="6" creationId="{7BD73EED-3645-AEBA-A427-4E16484CCAB9}"/>
          </ac:picMkLst>
        </pc:picChg>
        <pc:picChg chg="add mod">
          <ac:chgData name="Arundhati Paul" userId="58635d16e8a70bcf" providerId="LiveId" clId="{48CC55BB-1EEB-4801-8D70-B6D34D784BD6}" dt="2023-03-25T19:28:22.870" v="224" actId="14100"/>
          <ac:picMkLst>
            <pc:docMk/>
            <pc:sldMk cId="3857528691" sldId="279"/>
            <ac:picMk id="8" creationId="{F9AF81C1-BAAF-F3C5-8793-7F67FA8A7F5A}"/>
          </ac:picMkLst>
        </pc:picChg>
      </pc:sldChg>
      <pc:sldChg chg="addSp delSp modSp mod">
        <pc:chgData name="Arundhati Paul" userId="58635d16e8a70bcf" providerId="LiveId" clId="{48CC55BB-1EEB-4801-8D70-B6D34D784BD6}" dt="2023-03-26T22:49:15.563" v="3074" actId="1076"/>
        <pc:sldMkLst>
          <pc:docMk/>
          <pc:sldMk cId="3040189642" sldId="281"/>
        </pc:sldMkLst>
        <pc:spChg chg="mod">
          <ac:chgData name="Arundhati Paul" userId="58635d16e8a70bcf" providerId="LiveId" clId="{48CC55BB-1EEB-4801-8D70-B6D34D784BD6}" dt="2023-03-26T22:49:09.401" v="3073" actId="113"/>
          <ac:spMkLst>
            <pc:docMk/>
            <pc:sldMk cId="3040189642" sldId="281"/>
            <ac:spMk id="6" creationId="{B69DB1D6-7B21-624A-9106-BA48F3442BB0}"/>
          </ac:spMkLst>
        </pc:spChg>
        <pc:picChg chg="add del mod">
          <ac:chgData name="Arundhati Paul" userId="58635d16e8a70bcf" providerId="LiveId" clId="{48CC55BB-1EEB-4801-8D70-B6D34D784BD6}" dt="2023-03-26T22:47:16.282" v="3052" actId="478"/>
          <ac:picMkLst>
            <pc:docMk/>
            <pc:sldMk cId="3040189642" sldId="281"/>
            <ac:picMk id="4" creationId="{1BE969E0-6273-D7E6-40F7-6D2408F90E8A}"/>
          </ac:picMkLst>
        </pc:picChg>
        <pc:picChg chg="add mod">
          <ac:chgData name="Arundhati Paul" userId="58635d16e8a70bcf" providerId="LiveId" clId="{48CC55BB-1EEB-4801-8D70-B6D34D784BD6}" dt="2023-03-26T22:49:15.563" v="3074" actId="1076"/>
          <ac:picMkLst>
            <pc:docMk/>
            <pc:sldMk cId="3040189642" sldId="281"/>
            <ac:picMk id="7" creationId="{487E89FC-66AD-05C2-5810-4667E8C81773}"/>
          </ac:picMkLst>
        </pc:picChg>
        <pc:picChg chg="del">
          <ac:chgData name="Arundhati Paul" userId="58635d16e8a70bcf" providerId="LiveId" clId="{48CC55BB-1EEB-4801-8D70-B6D34D784BD6}" dt="2023-03-26T22:48:08.529" v="3055" actId="478"/>
          <ac:picMkLst>
            <pc:docMk/>
            <pc:sldMk cId="3040189642" sldId="281"/>
            <ac:picMk id="14" creationId="{C4070F3D-EB55-22AF-7B36-6E3BCC75B711}"/>
          </ac:picMkLst>
        </pc:picChg>
      </pc:sldChg>
      <pc:sldChg chg="addSp delSp modSp mod">
        <pc:chgData name="Arundhati Paul" userId="58635d16e8a70bcf" providerId="LiveId" clId="{48CC55BB-1EEB-4801-8D70-B6D34D784BD6}" dt="2023-03-25T20:10:01.762" v="290" actId="1038"/>
        <pc:sldMkLst>
          <pc:docMk/>
          <pc:sldMk cId="2896523329" sldId="283"/>
        </pc:sldMkLst>
        <pc:spChg chg="mod">
          <ac:chgData name="Arundhati Paul" userId="58635d16e8a70bcf" providerId="LiveId" clId="{48CC55BB-1EEB-4801-8D70-B6D34D784BD6}" dt="2023-03-25T20:09:57.551" v="279" actId="14100"/>
          <ac:spMkLst>
            <pc:docMk/>
            <pc:sldMk cId="2896523329" sldId="283"/>
            <ac:spMk id="25" creationId="{007765A1-854B-9AA3-DB9A-EB59132A7D94}"/>
          </ac:spMkLst>
        </pc:spChg>
        <pc:picChg chg="add mod">
          <ac:chgData name="Arundhati Paul" userId="58635d16e8a70bcf" providerId="LiveId" clId="{48CC55BB-1EEB-4801-8D70-B6D34D784BD6}" dt="2023-03-25T20:10:01.762" v="290" actId="1038"/>
          <ac:picMkLst>
            <pc:docMk/>
            <pc:sldMk cId="2896523329" sldId="283"/>
            <ac:picMk id="7" creationId="{4F0E929B-D846-7774-B10E-91E3D930CE87}"/>
          </ac:picMkLst>
        </pc:picChg>
        <pc:picChg chg="del">
          <ac:chgData name="Arundhati Paul" userId="58635d16e8a70bcf" providerId="LiveId" clId="{48CC55BB-1EEB-4801-8D70-B6D34D784BD6}" dt="2023-03-25T20:09:41.971" v="277" actId="478"/>
          <ac:picMkLst>
            <pc:docMk/>
            <pc:sldMk cId="2896523329" sldId="283"/>
            <ac:picMk id="16" creationId="{2A3A5588-A85B-3C9C-9A82-F9441F492214}"/>
          </ac:picMkLst>
        </pc:picChg>
      </pc:sldChg>
      <pc:sldChg chg="modSp mod">
        <pc:chgData name="Arundhati Paul" userId="58635d16e8a70bcf" providerId="LiveId" clId="{48CC55BB-1EEB-4801-8D70-B6D34D784BD6}" dt="2023-03-26T21:23:09.820" v="2187" actId="20577"/>
        <pc:sldMkLst>
          <pc:docMk/>
          <pc:sldMk cId="3371188659" sldId="289"/>
        </pc:sldMkLst>
        <pc:spChg chg="mod">
          <ac:chgData name="Arundhati Paul" userId="58635d16e8a70bcf" providerId="LiveId" clId="{48CC55BB-1EEB-4801-8D70-B6D34D784BD6}" dt="2023-03-26T21:23:09.820" v="2187" actId="20577"/>
          <ac:spMkLst>
            <pc:docMk/>
            <pc:sldMk cId="3371188659" sldId="289"/>
            <ac:spMk id="14" creationId="{91AC9519-170E-1C80-7303-C93F2B04F4EF}"/>
          </ac:spMkLst>
        </pc:spChg>
      </pc:sldChg>
      <pc:sldChg chg="modSp mod ord">
        <pc:chgData name="Arundhati Paul" userId="58635d16e8a70bcf" providerId="LiveId" clId="{48CC55BB-1EEB-4801-8D70-B6D34D784BD6}" dt="2023-03-27T18:20:01.784" v="3897" actId="1076"/>
        <pc:sldMkLst>
          <pc:docMk/>
          <pc:sldMk cId="3180119829" sldId="293"/>
        </pc:sldMkLst>
        <pc:spChg chg="mod">
          <ac:chgData name="Arundhati Paul" userId="58635d16e8a70bcf" providerId="LiveId" clId="{48CC55BB-1EEB-4801-8D70-B6D34D784BD6}" dt="2023-03-27T18:20:01.784" v="3897" actId="1076"/>
          <ac:spMkLst>
            <pc:docMk/>
            <pc:sldMk cId="3180119829" sldId="293"/>
            <ac:spMk id="5" creationId="{8EA63AE2-D17C-AE44-6212-FA31EB7CB6DD}"/>
          </ac:spMkLst>
        </pc:spChg>
      </pc:sldChg>
      <pc:sldChg chg="addSp delSp modSp new del mod setBg">
        <pc:chgData name="Arundhati Paul" userId="58635d16e8a70bcf" providerId="LiveId" clId="{48CC55BB-1EEB-4801-8D70-B6D34D784BD6}" dt="2023-03-25T23:17:43.027" v="806" actId="2696"/>
        <pc:sldMkLst>
          <pc:docMk/>
          <pc:sldMk cId="3105627310" sldId="294"/>
        </pc:sldMkLst>
        <pc:spChg chg="add del">
          <ac:chgData name="Arundhati Paul" userId="58635d16e8a70bcf" providerId="LiveId" clId="{48CC55BB-1EEB-4801-8D70-B6D34D784BD6}" dt="2023-03-25T22:58:37.944" v="339" actId="26606"/>
          <ac:spMkLst>
            <pc:docMk/>
            <pc:sldMk cId="3105627310" sldId="294"/>
            <ac:spMk id="8" creationId="{42A4FC2C-047E-45A5-965D-8E1E3BF09BC6}"/>
          </ac:spMkLst>
        </pc:spChg>
        <pc:picChg chg="add del mod">
          <ac:chgData name="Arundhati Paul" userId="58635d16e8a70bcf" providerId="LiveId" clId="{48CC55BB-1EEB-4801-8D70-B6D34D784BD6}" dt="2023-03-25T23:00:24.207" v="340" actId="478"/>
          <ac:picMkLst>
            <pc:docMk/>
            <pc:sldMk cId="3105627310" sldId="294"/>
            <ac:picMk id="3" creationId="{32F04029-B36C-F133-158D-9778FAB04511}"/>
          </ac:picMkLst>
        </pc:picChg>
        <pc:picChg chg="add del mod">
          <ac:chgData name="Arundhati Paul" userId="58635d16e8a70bcf" providerId="LiveId" clId="{48CC55BB-1EEB-4801-8D70-B6D34D784BD6}" dt="2023-03-25T23:02:07.528" v="354" actId="478"/>
          <ac:picMkLst>
            <pc:docMk/>
            <pc:sldMk cId="3105627310" sldId="294"/>
            <ac:picMk id="5" creationId="{1185D2DC-28C8-BA25-FAAA-C1883FDBB25A}"/>
          </ac:picMkLst>
        </pc:picChg>
        <pc:picChg chg="add mod">
          <ac:chgData name="Arundhati Paul" userId="58635d16e8a70bcf" providerId="LiveId" clId="{48CC55BB-1EEB-4801-8D70-B6D34D784BD6}" dt="2023-03-25T23:02:25.655" v="365" actId="14100"/>
          <ac:picMkLst>
            <pc:docMk/>
            <pc:sldMk cId="3105627310" sldId="294"/>
            <ac:picMk id="7" creationId="{0D2C97DD-2246-524E-6937-A92E07476876}"/>
          </ac:picMkLst>
        </pc:picChg>
      </pc:sldChg>
      <pc:sldChg chg="addSp delSp modSp add mod ord">
        <pc:chgData name="Arundhati Paul" userId="58635d16e8a70bcf" providerId="LiveId" clId="{48CC55BB-1EEB-4801-8D70-B6D34D784BD6}" dt="2023-03-25T23:17:23.385" v="805" actId="1076"/>
        <pc:sldMkLst>
          <pc:docMk/>
          <pc:sldMk cId="908882908" sldId="295"/>
        </pc:sldMkLst>
        <pc:spChg chg="mod">
          <ac:chgData name="Arundhati Paul" userId="58635d16e8a70bcf" providerId="LiveId" clId="{48CC55BB-1EEB-4801-8D70-B6D34D784BD6}" dt="2023-03-25T23:17:23.385" v="805" actId="1076"/>
          <ac:spMkLst>
            <pc:docMk/>
            <pc:sldMk cId="908882908" sldId="295"/>
            <ac:spMk id="3" creationId="{C83EFBB8-1313-359A-6C1F-94CB1F3FD07A}"/>
          </ac:spMkLst>
        </pc:spChg>
        <pc:spChg chg="mod">
          <ac:chgData name="Arundhati Paul" userId="58635d16e8a70bcf" providerId="LiveId" clId="{48CC55BB-1EEB-4801-8D70-B6D34D784BD6}" dt="2023-03-25T23:06:13.973" v="405" actId="1076"/>
          <ac:spMkLst>
            <pc:docMk/>
            <pc:sldMk cId="908882908" sldId="295"/>
            <ac:spMk id="4" creationId="{37376A97-08CC-ABC5-4B3B-4BDE6AB230ED}"/>
          </ac:spMkLst>
        </pc:spChg>
        <pc:spChg chg="add mod">
          <ac:chgData name="Arundhati Paul" userId="58635d16e8a70bcf" providerId="LiveId" clId="{48CC55BB-1EEB-4801-8D70-B6D34D784BD6}" dt="2023-03-25T23:06:11.513" v="404" actId="1076"/>
          <ac:spMkLst>
            <pc:docMk/>
            <pc:sldMk cId="908882908" sldId="295"/>
            <ac:spMk id="5" creationId="{5C046680-869B-FA70-BDE5-04F4C1938184}"/>
          </ac:spMkLst>
        </pc:spChg>
        <pc:spChg chg="add del mod">
          <ac:chgData name="Arundhati Paul" userId="58635d16e8a70bcf" providerId="LiveId" clId="{48CC55BB-1EEB-4801-8D70-B6D34D784BD6}" dt="2023-03-25T23:05:34.026" v="400"/>
          <ac:spMkLst>
            <pc:docMk/>
            <pc:sldMk cId="908882908" sldId="295"/>
            <ac:spMk id="9" creationId="{80759247-32F0-8CB5-B4A7-C6B6AF9E5FE6}"/>
          </ac:spMkLst>
        </pc:spChg>
        <pc:spChg chg="add mod">
          <ac:chgData name="Arundhati Paul" userId="58635d16e8a70bcf" providerId="LiveId" clId="{48CC55BB-1EEB-4801-8D70-B6D34D784BD6}" dt="2023-03-25T23:07:44.237" v="414" actId="14100"/>
          <ac:spMkLst>
            <pc:docMk/>
            <pc:sldMk cId="908882908" sldId="295"/>
            <ac:spMk id="10" creationId="{8ACC36E5-2EE8-9284-AFBD-1C298D4E8A91}"/>
          </ac:spMkLst>
        </pc:spChg>
        <pc:spChg chg="add mod">
          <ac:chgData name="Arundhati Paul" userId="58635d16e8a70bcf" providerId="LiveId" clId="{48CC55BB-1EEB-4801-8D70-B6D34D784BD6}" dt="2023-03-25T23:09:33.650" v="537" actId="20577"/>
          <ac:spMkLst>
            <pc:docMk/>
            <pc:sldMk cId="908882908" sldId="295"/>
            <ac:spMk id="11" creationId="{D4E5ACB9-FC1D-8DDC-0E89-D16C73E932B8}"/>
          </ac:spMkLst>
        </pc:spChg>
        <pc:spChg chg="add mod">
          <ac:chgData name="Arundhati Paul" userId="58635d16e8a70bcf" providerId="LiveId" clId="{48CC55BB-1EEB-4801-8D70-B6D34D784BD6}" dt="2023-03-25T23:10:19.416" v="559" actId="1038"/>
          <ac:spMkLst>
            <pc:docMk/>
            <pc:sldMk cId="908882908" sldId="295"/>
            <ac:spMk id="12" creationId="{7C8D7306-22D6-9AC2-020E-54A093BAB7D3}"/>
          </ac:spMkLst>
        </pc:spChg>
        <pc:spChg chg="del mod">
          <ac:chgData name="Arundhati Paul" userId="58635d16e8a70bcf" providerId="LiveId" clId="{48CC55BB-1EEB-4801-8D70-B6D34D784BD6}" dt="2023-03-25T23:03:20.196" v="376" actId="478"/>
          <ac:spMkLst>
            <pc:docMk/>
            <pc:sldMk cId="908882908" sldId="295"/>
            <ac:spMk id="14" creationId="{91AC9519-170E-1C80-7303-C93F2B04F4EF}"/>
          </ac:spMkLst>
        </pc:spChg>
        <pc:spChg chg="add mod">
          <ac:chgData name="Arundhati Paul" userId="58635d16e8a70bcf" providerId="LiveId" clId="{48CC55BB-1EEB-4801-8D70-B6D34D784BD6}" dt="2023-03-25T23:16:09.951" v="781" actId="1038"/>
          <ac:spMkLst>
            <pc:docMk/>
            <pc:sldMk cId="908882908" sldId="295"/>
            <ac:spMk id="20" creationId="{88470840-66DC-B773-A036-192C41E1FACC}"/>
          </ac:spMkLst>
        </pc:spChg>
        <pc:spChg chg="del">
          <ac:chgData name="Arundhati Paul" userId="58635d16e8a70bcf" providerId="LiveId" clId="{48CC55BB-1EEB-4801-8D70-B6D34D784BD6}" dt="2023-03-25T23:03:17.522" v="374" actId="478"/>
          <ac:spMkLst>
            <pc:docMk/>
            <pc:sldMk cId="908882908" sldId="295"/>
            <ac:spMk id="25" creationId="{007765A1-854B-9AA3-DB9A-EB59132A7D94}"/>
          </ac:spMkLst>
        </pc:spChg>
        <pc:picChg chg="mod">
          <ac:chgData name="Arundhati Paul" userId="58635d16e8a70bcf" providerId="LiveId" clId="{48CC55BB-1EEB-4801-8D70-B6D34D784BD6}" dt="2023-03-25T23:06:16.485" v="406" actId="1076"/>
          <ac:picMkLst>
            <pc:docMk/>
            <pc:sldMk cId="908882908" sldId="295"/>
            <ac:picMk id="6" creationId="{C2285EBD-75CF-D3A2-88C0-346CD52A83E5}"/>
          </ac:picMkLst>
        </pc:picChg>
        <pc:picChg chg="del">
          <ac:chgData name="Arundhati Paul" userId="58635d16e8a70bcf" providerId="LiveId" clId="{48CC55BB-1EEB-4801-8D70-B6D34D784BD6}" dt="2023-03-25T23:03:14.468" v="373" actId="478"/>
          <ac:picMkLst>
            <pc:docMk/>
            <pc:sldMk cId="908882908" sldId="295"/>
            <ac:picMk id="7" creationId="{938DA3FB-9250-7CF8-5211-7F7935C010FE}"/>
          </ac:picMkLst>
        </pc:picChg>
        <pc:picChg chg="add mod">
          <ac:chgData name="Arundhati Paul" userId="58635d16e8a70bcf" providerId="LiveId" clId="{48CC55BB-1EEB-4801-8D70-B6D34D784BD6}" dt="2023-03-25T23:07:03.835" v="411" actId="1076"/>
          <ac:picMkLst>
            <pc:docMk/>
            <pc:sldMk cId="908882908" sldId="295"/>
            <ac:picMk id="8" creationId="{ABC64D6D-DF09-059D-C329-35CD92F69138}"/>
          </ac:picMkLst>
        </pc:picChg>
        <pc:picChg chg="add del mod">
          <ac:chgData name="Arundhati Paul" userId="58635d16e8a70bcf" providerId="LiveId" clId="{48CC55BB-1EEB-4801-8D70-B6D34D784BD6}" dt="2023-03-25T23:11:11.322" v="563" actId="478"/>
          <ac:picMkLst>
            <pc:docMk/>
            <pc:sldMk cId="908882908" sldId="295"/>
            <ac:picMk id="15" creationId="{D3F7A631-B9C4-9BB7-90BF-4C4E5CA429B7}"/>
          </ac:picMkLst>
        </pc:picChg>
        <pc:picChg chg="add del mod">
          <ac:chgData name="Arundhati Paul" userId="58635d16e8a70bcf" providerId="LiveId" clId="{48CC55BB-1EEB-4801-8D70-B6D34D784BD6}" dt="2023-03-25T23:14:09.662" v="668" actId="478"/>
          <ac:picMkLst>
            <pc:docMk/>
            <pc:sldMk cId="908882908" sldId="295"/>
            <ac:picMk id="17" creationId="{052072AF-C53B-B797-9549-732D63DBADC3}"/>
          </ac:picMkLst>
        </pc:picChg>
        <pc:picChg chg="add mod">
          <ac:chgData name="Arundhati Paul" userId="58635d16e8a70bcf" providerId="LiveId" clId="{48CC55BB-1EEB-4801-8D70-B6D34D784BD6}" dt="2023-03-25T23:14:16.614" v="670" actId="1076"/>
          <ac:picMkLst>
            <pc:docMk/>
            <pc:sldMk cId="908882908" sldId="295"/>
            <ac:picMk id="19" creationId="{5828EF69-3D59-9304-C852-51FFCF741FFA}"/>
          </ac:picMkLst>
        </pc:picChg>
      </pc:sldChg>
      <pc:sldChg chg="addSp delSp modSp add del mod ord">
        <pc:chgData name="Arundhati Paul" userId="58635d16e8a70bcf" providerId="LiveId" clId="{48CC55BB-1EEB-4801-8D70-B6D34D784BD6}" dt="2023-03-26T18:58:13.042" v="1483" actId="2696"/>
        <pc:sldMkLst>
          <pc:docMk/>
          <pc:sldMk cId="2945177552" sldId="296"/>
        </pc:sldMkLst>
        <pc:spChg chg="mod">
          <ac:chgData name="Arundhati Paul" userId="58635d16e8a70bcf" providerId="LiveId" clId="{48CC55BB-1EEB-4801-8D70-B6D34D784BD6}" dt="2023-03-26T06:55:03.039" v="1462" actId="1076"/>
          <ac:spMkLst>
            <pc:docMk/>
            <pc:sldMk cId="2945177552" sldId="296"/>
            <ac:spMk id="2" creationId="{C868AAC0-57D6-223D-F2DE-E4516AD36CF5}"/>
          </ac:spMkLst>
        </pc:spChg>
        <pc:spChg chg="del">
          <ac:chgData name="Arundhati Paul" userId="58635d16e8a70bcf" providerId="LiveId" clId="{48CC55BB-1EEB-4801-8D70-B6D34D784BD6}" dt="2023-03-26T03:32:06.210" v="1224" actId="478"/>
          <ac:spMkLst>
            <pc:docMk/>
            <pc:sldMk cId="2945177552" sldId="296"/>
            <ac:spMk id="3" creationId="{C83EFBB8-1313-359A-6C1F-94CB1F3FD07A}"/>
          </ac:spMkLst>
        </pc:spChg>
        <pc:spChg chg="del">
          <ac:chgData name="Arundhati Paul" userId="58635d16e8a70bcf" providerId="LiveId" clId="{48CC55BB-1EEB-4801-8D70-B6D34D784BD6}" dt="2023-03-26T02:29:33.141" v="812" actId="478"/>
          <ac:spMkLst>
            <pc:docMk/>
            <pc:sldMk cId="2945177552" sldId="296"/>
            <ac:spMk id="4" creationId="{37376A97-08CC-ABC5-4B3B-4BDE6AB230ED}"/>
          </ac:spMkLst>
        </pc:spChg>
        <pc:spChg chg="del">
          <ac:chgData name="Arundhati Paul" userId="58635d16e8a70bcf" providerId="LiveId" clId="{48CC55BB-1EEB-4801-8D70-B6D34D784BD6}" dt="2023-03-26T02:29:38.191" v="814" actId="478"/>
          <ac:spMkLst>
            <pc:docMk/>
            <pc:sldMk cId="2945177552" sldId="296"/>
            <ac:spMk id="5" creationId="{5C046680-869B-FA70-BDE5-04F4C1938184}"/>
          </ac:spMkLst>
        </pc:spChg>
        <pc:spChg chg="del">
          <ac:chgData name="Arundhati Paul" userId="58635d16e8a70bcf" providerId="LiveId" clId="{48CC55BB-1EEB-4801-8D70-B6D34D784BD6}" dt="2023-03-26T02:29:22.162" v="810" actId="478"/>
          <ac:spMkLst>
            <pc:docMk/>
            <pc:sldMk cId="2945177552" sldId="296"/>
            <ac:spMk id="10" creationId="{8ACC36E5-2EE8-9284-AFBD-1C298D4E8A91}"/>
          </ac:spMkLst>
        </pc:spChg>
        <pc:spChg chg="del">
          <ac:chgData name="Arundhati Paul" userId="58635d16e8a70bcf" providerId="LiveId" clId="{48CC55BB-1EEB-4801-8D70-B6D34D784BD6}" dt="2023-03-26T02:29:30.205" v="811" actId="478"/>
          <ac:spMkLst>
            <pc:docMk/>
            <pc:sldMk cId="2945177552" sldId="296"/>
            <ac:spMk id="11" creationId="{D4E5ACB9-FC1D-8DDC-0E89-D16C73E932B8}"/>
          </ac:spMkLst>
        </pc:spChg>
        <pc:spChg chg="del mod">
          <ac:chgData name="Arundhati Paul" userId="58635d16e8a70bcf" providerId="LiveId" clId="{48CC55BB-1EEB-4801-8D70-B6D34D784BD6}" dt="2023-03-26T03:02:57.299" v="1082" actId="478"/>
          <ac:spMkLst>
            <pc:docMk/>
            <pc:sldMk cId="2945177552" sldId="296"/>
            <ac:spMk id="12" creationId="{7C8D7306-22D6-9AC2-020E-54A093BAB7D3}"/>
          </ac:spMkLst>
        </pc:spChg>
        <pc:spChg chg="del mod">
          <ac:chgData name="Arundhati Paul" userId="58635d16e8a70bcf" providerId="LiveId" clId="{48CC55BB-1EEB-4801-8D70-B6D34D784BD6}" dt="2023-03-26T03:32:02.528" v="1223" actId="478"/>
          <ac:spMkLst>
            <pc:docMk/>
            <pc:sldMk cId="2945177552" sldId="296"/>
            <ac:spMk id="20" creationId="{88470840-66DC-B773-A036-192C41E1FACC}"/>
          </ac:spMkLst>
        </pc:spChg>
        <pc:spChg chg="add del mod">
          <ac:chgData name="Arundhati Paul" userId="58635d16e8a70bcf" providerId="LiveId" clId="{48CC55BB-1EEB-4801-8D70-B6D34D784BD6}" dt="2023-03-26T03:03:01.861" v="1083" actId="478"/>
          <ac:spMkLst>
            <pc:docMk/>
            <pc:sldMk cId="2945177552" sldId="296"/>
            <ac:spMk id="25" creationId="{9FBF0413-2050-C320-FB8E-FB68488C8423}"/>
          </ac:spMkLst>
        </pc:spChg>
        <pc:spChg chg="add del mod">
          <ac:chgData name="Arundhati Paul" userId="58635d16e8a70bcf" providerId="LiveId" clId="{48CC55BB-1EEB-4801-8D70-B6D34D784BD6}" dt="2023-03-26T03:02:38.004" v="1068" actId="478"/>
          <ac:spMkLst>
            <pc:docMk/>
            <pc:sldMk cId="2945177552" sldId="296"/>
            <ac:spMk id="26" creationId="{A381DC36-B180-6F34-A34F-4CBA03D5A395}"/>
          </ac:spMkLst>
        </pc:spChg>
        <pc:spChg chg="add mod">
          <ac:chgData name="Arundhati Paul" userId="58635d16e8a70bcf" providerId="LiveId" clId="{48CC55BB-1EEB-4801-8D70-B6D34D784BD6}" dt="2023-03-26T06:55:50.235" v="1477" actId="14100"/>
          <ac:spMkLst>
            <pc:docMk/>
            <pc:sldMk cId="2945177552" sldId="296"/>
            <ac:spMk id="29" creationId="{88189840-8B91-FABC-1A50-3D16A2ED0850}"/>
          </ac:spMkLst>
        </pc:spChg>
        <pc:picChg chg="del">
          <ac:chgData name="Arundhati Paul" userId="58635d16e8a70bcf" providerId="LiveId" clId="{48CC55BB-1EEB-4801-8D70-B6D34D784BD6}" dt="2023-03-26T02:29:35.199" v="813" actId="478"/>
          <ac:picMkLst>
            <pc:docMk/>
            <pc:sldMk cId="2945177552" sldId="296"/>
            <ac:picMk id="6" creationId="{C2285EBD-75CF-D3A2-88C0-346CD52A83E5}"/>
          </ac:picMkLst>
        </pc:picChg>
        <pc:picChg chg="del">
          <ac:chgData name="Arundhati Paul" userId="58635d16e8a70bcf" providerId="LiveId" clId="{48CC55BB-1EEB-4801-8D70-B6D34D784BD6}" dt="2023-03-26T02:28:53.001" v="808" actId="478"/>
          <ac:picMkLst>
            <pc:docMk/>
            <pc:sldMk cId="2945177552" sldId="296"/>
            <ac:picMk id="8" creationId="{ABC64D6D-DF09-059D-C329-35CD92F69138}"/>
          </ac:picMkLst>
        </pc:picChg>
        <pc:picChg chg="add del mod">
          <ac:chgData name="Arundhati Paul" userId="58635d16e8a70bcf" providerId="LiveId" clId="{48CC55BB-1EEB-4801-8D70-B6D34D784BD6}" dt="2023-03-26T03:02:33.020" v="1067" actId="478"/>
          <ac:picMkLst>
            <pc:docMk/>
            <pc:sldMk cId="2945177552" sldId="296"/>
            <ac:picMk id="9" creationId="{E7D2539E-D302-2918-1B68-3922412F262F}"/>
          </ac:picMkLst>
        </pc:picChg>
        <pc:picChg chg="add del">
          <ac:chgData name="Arundhati Paul" userId="58635d16e8a70bcf" providerId="LiveId" clId="{48CC55BB-1EEB-4801-8D70-B6D34D784BD6}" dt="2023-03-26T02:32:11.298" v="844" actId="478"/>
          <ac:picMkLst>
            <pc:docMk/>
            <pc:sldMk cId="2945177552" sldId="296"/>
            <ac:picMk id="14" creationId="{3B879ECB-C838-5378-88E8-E5F935A71C7D}"/>
          </ac:picMkLst>
        </pc:picChg>
        <pc:picChg chg="add mod">
          <ac:chgData name="Arundhati Paul" userId="58635d16e8a70bcf" providerId="LiveId" clId="{48CC55BB-1EEB-4801-8D70-B6D34D784BD6}" dt="2023-03-26T02:32:50.355" v="846" actId="1076"/>
          <ac:picMkLst>
            <pc:docMk/>
            <pc:sldMk cId="2945177552" sldId="296"/>
            <ac:picMk id="16" creationId="{676AF628-D189-D3F9-13BC-DA496E37117C}"/>
          </ac:picMkLst>
        </pc:picChg>
        <pc:picChg chg="add mod">
          <ac:chgData name="Arundhati Paul" userId="58635d16e8a70bcf" providerId="LiveId" clId="{48CC55BB-1EEB-4801-8D70-B6D34D784BD6}" dt="2023-03-26T02:33:45.961" v="852" actId="1035"/>
          <ac:picMkLst>
            <pc:docMk/>
            <pc:sldMk cId="2945177552" sldId="296"/>
            <ac:picMk id="18" creationId="{26B94707-A597-24CD-9BEC-27E26CF6DD3A}"/>
          </ac:picMkLst>
        </pc:picChg>
        <pc:picChg chg="del mod">
          <ac:chgData name="Arundhati Paul" userId="58635d16e8a70bcf" providerId="LiveId" clId="{48CC55BB-1EEB-4801-8D70-B6D34D784BD6}" dt="2023-03-26T02:31:57.994" v="842" actId="478"/>
          <ac:picMkLst>
            <pc:docMk/>
            <pc:sldMk cId="2945177552" sldId="296"/>
            <ac:picMk id="19" creationId="{5828EF69-3D59-9304-C852-51FFCF741FFA}"/>
          </ac:picMkLst>
        </pc:picChg>
        <pc:picChg chg="add mod">
          <ac:chgData name="Arundhati Paul" userId="58635d16e8a70bcf" providerId="LiveId" clId="{48CC55BB-1EEB-4801-8D70-B6D34D784BD6}" dt="2023-03-26T02:34:37.549" v="854" actId="1076"/>
          <ac:picMkLst>
            <pc:docMk/>
            <pc:sldMk cId="2945177552" sldId="296"/>
            <ac:picMk id="22" creationId="{BAD8454B-9B7C-74D7-54DB-01AD7EA0DB56}"/>
          </ac:picMkLst>
        </pc:picChg>
        <pc:picChg chg="add mod">
          <ac:chgData name="Arundhati Paul" userId="58635d16e8a70bcf" providerId="LiveId" clId="{48CC55BB-1EEB-4801-8D70-B6D34D784BD6}" dt="2023-03-26T02:35:08.176" v="856" actId="1076"/>
          <ac:picMkLst>
            <pc:docMk/>
            <pc:sldMk cId="2945177552" sldId="296"/>
            <ac:picMk id="24" creationId="{1252F6C8-0653-B08C-C786-2B29A0C0D1D9}"/>
          </ac:picMkLst>
        </pc:picChg>
        <pc:picChg chg="add mod">
          <ac:chgData name="Arundhati Paul" userId="58635d16e8a70bcf" providerId="LiveId" clId="{48CC55BB-1EEB-4801-8D70-B6D34D784BD6}" dt="2023-03-26T06:55:06.921" v="1465" actId="1037"/>
          <ac:picMkLst>
            <pc:docMk/>
            <pc:sldMk cId="2945177552" sldId="296"/>
            <ac:picMk id="28" creationId="{852B1B61-59E3-AFBF-1DDF-A38730686E12}"/>
          </ac:picMkLst>
        </pc:picChg>
      </pc:sldChg>
      <pc:sldChg chg="addSp delSp modSp add mod ord">
        <pc:chgData name="Arundhati Paul" userId="58635d16e8a70bcf" providerId="LiveId" clId="{48CC55BB-1EEB-4801-8D70-B6D34D784BD6}" dt="2023-03-27T18:25:16.187" v="3906" actId="113"/>
        <pc:sldMkLst>
          <pc:docMk/>
          <pc:sldMk cId="1451245525" sldId="297"/>
        </pc:sldMkLst>
        <pc:spChg chg="mod">
          <ac:chgData name="Arundhati Paul" userId="58635d16e8a70bcf" providerId="LiveId" clId="{48CC55BB-1EEB-4801-8D70-B6D34D784BD6}" dt="2023-03-26T03:24:38.670" v="1095" actId="1076"/>
          <ac:spMkLst>
            <pc:docMk/>
            <pc:sldMk cId="1451245525" sldId="297"/>
            <ac:spMk id="2" creationId="{C868AAC0-57D6-223D-F2DE-E4516AD36CF5}"/>
          </ac:spMkLst>
        </pc:spChg>
        <pc:spChg chg="del">
          <ac:chgData name="Arundhati Paul" userId="58635d16e8a70bcf" providerId="LiveId" clId="{48CC55BB-1EEB-4801-8D70-B6D34D784BD6}" dt="2023-03-26T03:24:03.098" v="1088" actId="478"/>
          <ac:spMkLst>
            <pc:docMk/>
            <pc:sldMk cId="1451245525" sldId="297"/>
            <ac:spMk id="3" creationId="{C83EFBB8-1313-359A-6C1F-94CB1F3FD07A}"/>
          </ac:spMkLst>
        </pc:spChg>
        <pc:spChg chg="add del mod">
          <ac:chgData name="Arundhati Paul" userId="58635d16e8a70bcf" providerId="LiveId" clId="{48CC55BB-1EEB-4801-8D70-B6D34D784BD6}" dt="2023-03-26T06:27:05.970" v="1415" actId="478"/>
          <ac:spMkLst>
            <pc:docMk/>
            <pc:sldMk cId="1451245525" sldId="297"/>
            <ac:spMk id="4" creationId="{631DB30C-6173-2DFC-5271-14F5E8E56CF0}"/>
          </ac:spMkLst>
        </pc:spChg>
        <pc:spChg chg="add mod">
          <ac:chgData name="Arundhati Paul" userId="58635d16e8a70bcf" providerId="LiveId" clId="{48CC55BB-1EEB-4801-8D70-B6D34D784BD6}" dt="2023-03-27T18:25:16.187" v="3906" actId="113"/>
          <ac:spMkLst>
            <pc:docMk/>
            <pc:sldMk cId="1451245525" sldId="297"/>
            <ac:spMk id="9" creationId="{796987D9-9E01-3F3B-4BEF-2D222D87E0F0}"/>
          </ac:spMkLst>
        </pc:spChg>
        <pc:spChg chg="del">
          <ac:chgData name="Arundhati Paul" userId="58635d16e8a70bcf" providerId="LiveId" clId="{48CC55BB-1EEB-4801-8D70-B6D34D784BD6}" dt="2023-03-26T03:23:59.820" v="1087" actId="478"/>
          <ac:spMkLst>
            <pc:docMk/>
            <pc:sldMk cId="1451245525" sldId="297"/>
            <ac:spMk id="20" creationId="{88470840-66DC-B773-A036-192C41E1FACC}"/>
          </ac:spMkLst>
        </pc:spChg>
        <pc:picChg chg="add del mod">
          <ac:chgData name="Arundhati Paul" userId="58635d16e8a70bcf" providerId="LiveId" clId="{48CC55BB-1EEB-4801-8D70-B6D34D784BD6}" dt="2023-03-26T06:25:50.208" v="1387" actId="478"/>
          <ac:picMkLst>
            <pc:docMk/>
            <pc:sldMk cId="1451245525" sldId="297"/>
            <ac:picMk id="6" creationId="{426F2546-FF44-7841-8AE9-14C3EC1B1BAD}"/>
          </ac:picMkLst>
        </pc:picChg>
        <pc:picChg chg="add mod">
          <ac:chgData name="Arundhati Paul" userId="58635d16e8a70bcf" providerId="LiveId" clId="{48CC55BB-1EEB-4801-8D70-B6D34D784BD6}" dt="2023-03-27T03:11:03.117" v="3682" actId="29295"/>
          <ac:picMkLst>
            <pc:docMk/>
            <pc:sldMk cId="1451245525" sldId="297"/>
            <ac:picMk id="8" creationId="{26EDE121-20FB-EE1D-F9DC-BC5F73716A60}"/>
          </ac:picMkLst>
        </pc:picChg>
        <pc:picChg chg="del">
          <ac:chgData name="Arundhati Paul" userId="58635d16e8a70bcf" providerId="LiveId" clId="{48CC55BB-1EEB-4801-8D70-B6D34D784BD6}" dt="2023-03-26T03:24:05.134" v="1089" actId="478"/>
          <ac:picMkLst>
            <pc:docMk/>
            <pc:sldMk cId="1451245525" sldId="297"/>
            <ac:picMk id="16" creationId="{676AF628-D189-D3F9-13BC-DA496E37117C}"/>
          </ac:picMkLst>
        </pc:picChg>
        <pc:picChg chg="del">
          <ac:chgData name="Arundhati Paul" userId="58635d16e8a70bcf" providerId="LiveId" clId="{48CC55BB-1EEB-4801-8D70-B6D34D784BD6}" dt="2023-03-26T03:24:07.171" v="1090" actId="478"/>
          <ac:picMkLst>
            <pc:docMk/>
            <pc:sldMk cId="1451245525" sldId="297"/>
            <ac:picMk id="18" creationId="{26B94707-A597-24CD-9BEC-27E26CF6DD3A}"/>
          </ac:picMkLst>
        </pc:picChg>
        <pc:picChg chg="del">
          <ac:chgData name="Arundhati Paul" userId="58635d16e8a70bcf" providerId="LiveId" clId="{48CC55BB-1EEB-4801-8D70-B6D34D784BD6}" dt="2023-03-26T03:24:08.844" v="1091" actId="478"/>
          <ac:picMkLst>
            <pc:docMk/>
            <pc:sldMk cId="1451245525" sldId="297"/>
            <ac:picMk id="22" creationId="{BAD8454B-9B7C-74D7-54DB-01AD7EA0DB56}"/>
          </ac:picMkLst>
        </pc:picChg>
        <pc:picChg chg="del">
          <ac:chgData name="Arundhati Paul" userId="58635d16e8a70bcf" providerId="LiveId" clId="{48CC55BB-1EEB-4801-8D70-B6D34D784BD6}" dt="2023-03-26T03:24:10.554" v="1092" actId="478"/>
          <ac:picMkLst>
            <pc:docMk/>
            <pc:sldMk cId="1451245525" sldId="297"/>
            <ac:picMk id="24" creationId="{1252F6C8-0653-B08C-C786-2B29A0C0D1D9}"/>
          </ac:picMkLst>
        </pc:picChg>
        <pc:picChg chg="del">
          <ac:chgData name="Arundhati Paul" userId="58635d16e8a70bcf" providerId="LiveId" clId="{48CC55BB-1EEB-4801-8D70-B6D34D784BD6}" dt="2023-03-26T03:23:51.226" v="1086" actId="478"/>
          <ac:picMkLst>
            <pc:docMk/>
            <pc:sldMk cId="1451245525" sldId="297"/>
            <ac:picMk id="28" creationId="{852B1B61-59E3-AFBF-1DDF-A38730686E12}"/>
          </ac:picMkLst>
        </pc:picChg>
      </pc:sldChg>
      <pc:sldChg chg="addSp delSp modSp add mod">
        <pc:chgData name="Arundhati Paul" userId="58635d16e8a70bcf" providerId="LiveId" clId="{48CC55BB-1EEB-4801-8D70-B6D34D784BD6}" dt="2023-03-26T21:33:51.750" v="2481" actId="1076"/>
        <pc:sldMkLst>
          <pc:docMk/>
          <pc:sldMk cId="781473586" sldId="298"/>
        </pc:sldMkLst>
        <pc:picChg chg="add mod">
          <ac:chgData name="Arundhati Paul" userId="58635d16e8a70bcf" providerId="LiveId" clId="{48CC55BB-1EEB-4801-8D70-B6D34D784BD6}" dt="2023-03-26T18:57:12.729" v="1482" actId="1076"/>
          <ac:picMkLst>
            <pc:docMk/>
            <pc:sldMk cId="781473586" sldId="298"/>
            <ac:picMk id="4" creationId="{16A64190-EFD5-D8CB-5591-AAF99DB73E0D}"/>
          </ac:picMkLst>
        </pc:picChg>
        <pc:picChg chg="mod">
          <ac:chgData name="Arundhati Paul" userId="58635d16e8a70bcf" providerId="LiveId" clId="{48CC55BB-1EEB-4801-8D70-B6D34D784BD6}" dt="2023-03-26T21:32:36.557" v="2367" actId="1036"/>
          <ac:picMkLst>
            <pc:docMk/>
            <pc:sldMk cId="781473586" sldId="298"/>
            <ac:picMk id="16" creationId="{676AF628-D189-D3F9-13BC-DA496E37117C}"/>
          </ac:picMkLst>
        </pc:picChg>
        <pc:picChg chg="mod">
          <ac:chgData name="Arundhati Paul" userId="58635d16e8a70bcf" providerId="LiveId" clId="{48CC55BB-1EEB-4801-8D70-B6D34D784BD6}" dt="2023-03-26T21:33:36.968" v="2479" actId="1037"/>
          <ac:picMkLst>
            <pc:docMk/>
            <pc:sldMk cId="781473586" sldId="298"/>
            <ac:picMk id="18" creationId="{26B94707-A597-24CD-9BEC-27E26CF6DD3A}"/>
          </ac:picMkLst>
        </pc:picChg>
        <pc:picChg chg="mod">
          <ac:chgData name="Arundhati Paul" userId="58635d16e8a70bcf" providerId="LiveId" clId="{48CC55BB-1EEB-4801-8D70-B6D34D784BD6}" dt="2023-03-26T21:33:51.750" v="2481" actId="1076"/>
          <ac:picMkLst>
            <pc:docMk/>
            <pc:sldMk cId="781473586" sldId="298"/>
            <ac:picMk id="22" creationId="{BAD8454B-9B7C-74D7-54DB-01AD7EA0DB56}"/>
          </ac:picMkLst>
        </pc:picChg>
        <pc:picChg chg="mod">
          <ac:chgData name="Arundhati Paul" userId="58635d16e8a70bcf" providerId="LiveId" clId="{48CC55BB-1EEB-4801-8D70-B6D34D784BD6}" dt="2023-03-26T21:33:47.425" v="2480" actId="1076"/>
          <ac:picMkLst>
            <pc:docMk/>
            <pc:sldMk cId="781473586" sldId="298"/>
            <ac:picMk id="24" creationId="{1252F6C8-0653-B08C-C786-2B29A0C0D1D9}"/>
          </ac:picMkLst>
        </pc:picChg>
        <pc:picChg chg="del">
          <ac:chgData name="Arundhati Paul" userId="58635d16e8a70bcf" providerId="LiveId" clId="{48CC55BB-1EEB-4801-8D70-B6D34D784BD6}" dt="2023-03-26T18:57:05.971" v="1480" actId="478"/>
          <ac:picMkLst>
            <pc:docMk/>
            <pc:sldMk cId="781473586" sldId="298"/>
            <ac:picMk id="28" creationId="{852B1B61-59E3-AFBF-1DDF-A38730686E12}"/>
          </ac:picMkLst>
        </pc:picChg>
      </pc:sldChg>
      <pc:sldChg chg="add del setBg">
        <pc:chgData name="Arundhati Paul" userId="58635d16e8a70bcf" providerId="LiveId" clId="{48CC55BB-1EEB-4801-8D70-B6D34D784BD6}" dt="2023-03-26T18:44:42.595" v="1478" actId="2696"/>
        <pc:sldMkLst>
          <pc:docMk/>
          <pc:sldMk cId="1348113065" sldId="298"/>
        </pc:sldMkLst>
      </pc:sldChg>
      <pc:sldChg chg="addSp delSp modSp add del mod">
        <pc:chgData name="Arundhati Paul" userId="58635d16e8a70bcf" providerId="LiveId" clId="{48CC55BB-1EEB-4801-8D70-B6D34D784BD6}" dt="2023-03-26T06:37:05.576" v="1459" actId="2696"/>
        <pc:sldMkLst>
          <pc:docMk/>
          <pc:sldMk cId="59102676" sldId="299"/>
        </pc:sldMkLst>
        <pc:picChg chg="add mod">
          <ac:chgData name="Arundhati Paul" userId="58635d16e8a70bcf" providerId="LiveId" clId="{48CC55BB-1EEB-4801-8D70-B6D34D784BD6}" dt="2023-03-26T06:35:53.650" v="1458" actId="1037"/>
          <ac:picMkLst>
            <pc:docMk/>
            <pc:sldMk cId="59102676" sldId="299"/>
            <ac:picMk id="4" creationId="{310B93BA-93ED-5BA8-EFA6-C53A7CC68E61}"/>
          </ac:picMkLst>
        </pc:picChg>
        <pc:picChg chg="del">
          <ac:chgData name="Arundhati Paul" userId="58635d16e8a70bcf" providerId="LiveId" clId="{48CC55BB-1EEB-4801-8D70-B6D34D784BD6}" dt="2023-03-26T06:35:28.998" v="1418" actId="478"/>
          <ac:picMkLst>
            <pc:docMk/>
            <pc:sldMk cId="59102676" sldId="299"/>
            <ac:picMk id="28" creationId="{852B1B61-59E3-AFBF-1DDF-A38730686E12}"/>
          </ac:picMkLst>
        </pc:picChg>
      </pc:sldChg>
      <pc:sldChg chg="addSp delSp modSp add del mod ord">
        <pc:chgData name="Arundhati Paul" userId="58635d16e8a70bcf" providerId="LiveId" clId="{48CC55BB-1EEB-4801-8D70-B6D34D784BD6}" dt="2023-03-26T21:29:59.755" v="2334" actId="2696"/>
        <pc:sldMkLst>
          <pc:docMk/>
          <pc:sldMk cId="2690476159" sldId="299"/>
        </pc:sldMkLst>
        <pc:spChg chg="add del mod">
          <ac:chgData name="Arundhati Paul" userId="58635d16e8a70bcf" providerId="LiveId" clId="{48CC55BB-1EEB-4801-8D70-B6D34D784BD6}" dt="2023-03-26T19:02:20.918" v="1490" actId="478"/>
          <ac:spMkLst>
            <pc:docMk/>
            <pc:sldMk cId="2690476159" sldId="299"/>
            <ac:spMk id="3" creationId="{4B78F53D-A17D-102A-18FA-B848863EFE55}"/>
          </ac:spMkLst>
        </pc:spChg>
        <pc:spChg chg="del">
          <ac:chgData name="Arundhati Paul" userId="58635d16e8a70bcf" providerId="LiveId" clId="{48CC55BB-1EEB-4801-8D70-B6D34D784BD6}" dt="2023-03-26T19:02:15.105" v="1488" actId="478"/>
          <ac:spMkLst>
            <pc:docMk/>
            <pc:sldMk cId="2690476159" sldId="299"/>
            <ac:spMk id="9" creationId="{796987D9-9E01-3F3B-4BEF-2D222D87E0F0}"/>
          </ac:spMkLst>
        </pc:spChg>
        <pc:graphicFrameChg chg="add del mod">
          <ac:chgData name="Arundhati Paul" userId="58635d16e8a70bcf" providerId="LiveId" clId="{48CC55BB-1EEB-4801-8D70-B6D34D784BD6}" dt="2023-03-26T19:06:14.572" v="1628" actId="478"/>
          <ac:graphicFrameMkLst>
            <pc:docMk/>
            <pc:sldMk cId="2690476159" sldId="299"/>
            <ac:graphicFrameMk id="4" creationId="{6CB8A465-0A22-1144-A036-DB69C9787573}"/>
          </ac:graphicFrameMkLst>
        </pc:graphicFrameChg>
        <pc:graphicFrameChg chg="add del mod">
          <ac:chgData name="Arundhati Paul" userId="58635d16e8a70bcf" providerId="LiveId" clId="{48CC55BB-1EEB-4801-8D70-B6D34D784BD6}" dt="2023-03-26T19:10:01.017" v="1720" actId="478"/>
          <ac:graphicFrameMkLst>
            <pc:docMk/>
            <pc:sldMk cId="2690476159" sldId="299"/>
            <ac:graphicFrameMk id="7" creationId="{5BB821BD-7ADF-B04E-FDB9-32FCAA46EE66}"/>
          </ac:graphicFrameMkLst>
        </pc:graphicFrameChg>
        <pc:graphicFrameChg chg="add mod modGraphic">
          <ac:chgData name="Arundhati Paul" userId="58635d16e8a70bcf" providerId="LiveId" clId="{48CC55BB-1EEB-4801-8D70-B6D34D784BD6}" dt="2023-03-26T21:28:36.081" v="2309" actId="27957"/>
          <ac:graphicFrameMkLst>
            <pc:docMk/>
            <pc:sldMk cId="2690476159" sldId="299"/>
            <ac:graphicFrameMk id="12" creationId="{90FA69BA-CC8B-FE92-EE30-26FE2106157E}"/>
          </ac:graphicFrameMkLst>
        </pc:graphicFrameChg>
        <pc:graphicFrameChg chg="add mod">
          <ac:chgData name="Arundhati Paul" userId="58635d16e8a70bcf" providerId="LiveId" clId="{48CC55BB-1EEB-4801-8D70-B6D34D784BD6}" dt="2023-03-26T19:20:43.745" v="1904"/>
          <ac:graphicFrameMkLst>
            <pc:docMk/>
            <pc:sldMk cId="2690476159" sldId="299"/>
            <ac:graphicFrameMk id="13" creationId="{1C765751-D9F7-A0FA-E30B-70951F0B1CF0}"/>
          </ac:graphicFrameMkLst>
        </pc:graphicFrameChg>
        <pc:picChg chg="add del mod">
          <ac:chgData name="Arundhati Paul" userId="58635d16e8a70bcf" providerId="LiveId" clId="{48CC55BB-1EEB-4801-8D70-B6D34D784BD6}" dt="2023-03-26T19:09:55.798" v="1719" actId="478"/>
          <ac:picMkLst>
            <pc:docMk/>
            <pc:sldMk cId="2690476159" sldId="299"/>
            <ac:picMk id="6" creationId="{4A15FFDC-4C82-4AD6-150C-995D3DF359C0}"/>
          </ac:picMkLst>
        </pc:picChg>
        <pc:picChg chg="del">
          <ac:chgData name="Arundhati Paul" userId="58635d16e8a70bcf" providerId="LiveId" clId="{48CC55BB-1EEB-4801-8D70-B6D34D784BD6}" dt="2023-03-26T19:02:12.387" v="1487" actId="478"/>
          <ac:picMkLst>
            <pc:docMk/>
            <pc:sldMk cId="2690476159" sldId="299"/>
            <ac:picMk id="8" creationId="{26EDE121-20FB-EE1D-F9DC-BC5F73716A60}"/>
          </ac:picMkLst>
        </pc:picChg>
        <pc:picChg chg="add mod">
          <ac:chgData name="Arundhati Paul" userId="58635d16e8a70bcf" providerId="LiveId" clId="{48CC55BB-1EEB-4801-8D70-B6D34D784BD6}" dt="2023-03-26T19:09:33.157" v="1717" actId="14100"/>
          <ac:picMkLst>
            <pc:docMk/>
            <pc:sldMk cId="2690476159" sldId="299"/>
            <ac:picMk id="11" creationId="{6FF733B0-37D1-AF62-5390-212049A18490}"/>
          </ac:picMkLst>
        </pc:picChg>
      </pc:sldChg>
      <pc:sldChg chg="addSp delSp modSp add del mod">
        <pc:chgData name="Arundhati Paul" userId="58635d16e8a70bcf" providerId="LiveId" clId="{48CC55BB-1EEB-4801-8D70-B6D34D784BD6}" dt="2023-03-27T01:41:07.641" v="3142" actId="2696"/>
        <pc:sldMkLst>
          <pc:docMk/>
          <pc:sldMk cId="974821892" sldId="300"/>
        </pc:sldMkLst>
        <pc:spChg chg="add mod">
          <ac:chgData name="Arundhati Paul" userId="58635d16e8a70bcf" providerId="LiveId" clId="{48CC55BB-1EEB-4801-8D70-B6D34D784BD6}" dt="2023-03-26T22:51:00.942" v="3080" actId="20577"/>
          <ac:spMkLst>
            <pc:docMk/>
            <pc:sldMk cId="974821892" sldId="300"/>
            <ac:spMk id="3" creationId="{8FB7D074-191B-9D89-5263-01D91EBF60E1}"/>
          </ac:spMkLst>
        </pc:spChg>
        <pc:graphicFrameChg chg="del mod">
          <ac:chgData name="Arundhati Paul" userId="58635d16e8a70bcf" providerId="LiveId" clId="{48CC55BB-1EEB-4801-8D70-B6D34D784BD6}" dt="2023-03-26T21:03:19.859" v="1907" actId="478"/>
          <ac:graphicFrameMkLst>
            <pc:docMk/>
            <pc:sldMk cId="974821892" sldId="300"/>
            <ac:graphicFrameMk id="12" creationId="{90FA69BA-CC8B-FE92-EE30-26FE2106157E}"/>
          </ac:graphicFrameMkLst>
        </pc:graphicFrameChg>
        <pc:graphicFrameChg chg="del">
          <ac:chgData name="Arundhati Paul" userId="58635d16e8a70bcf" providerId="LiveId" clId="{48CC55BB-1EEB-4801-8D70-B6D34D784BD6}" dt="2023-03-26T21:03:28.623" v="1908" actId="478"/>
          <ac:graphicFrameMkLst>
            <pc:docMk/>
            <pc:sldMk cId="974821892" sldId="300"/>
            <ac:graphicFrameMk id="13" creationId="{1C765751-D9F7-A0FA-E30B-70951F0B1CF0}"/>
          </ac:graphicFrameMkLst>
        </pc:graphicFrameChg>
        <pc:picChg chg="mod">
          <ac:chgData name="Arundhati Paul" userId="58635d16e8a70bcf" providerId="LiveId" clId="{48CC55BB-1EEB-4801-8D70-B6D34D784BD6}" dt="2023-03-26T21:09:38.998" v="2077" actId="1035"/>
          <ac:picMkLst>
            <pc:docMk/>
            <pc:sldMk cId="974821892" sldId="300"/>
            <ac:picMk id="11" creationId="{6FF733B0-37D1-AF62-5390-212049A18490}"/>
          </ac:picMkLst>
        </pc:picChg>
      </pc:sldChg>
      <pc:sldChg chg="addSp delSp modSp add mod">
        <pc:chgData name="Arundhati Paul" userId="58635d16e8a70bcf" providerId="LiveId" clId="{48CC55BB-1EEB-4801-8D70-B6D34D784BD6}" dt="2023-03-27T18:17:20.499" v="3885" actId="14100"/>
        <pc:sldMkLst>
          <pc:docMk/>
          <pc:sldMk cId="1065277657" sldId="301"/>
        </pc:sldMkLst>
        <pc:spChg chg="del">
          <ac:chgData name="Arundhati Paul" userId="58635d16e8a70bcf" providerId="LiveId" clId="{48CC55BB-1EEB-4801-8D70-B6D34D784BD6}" dt="2023-03-26T21:10:12.941" v="2081" actId="478"/>
          <ac:spMkLst>
            <pc:docMk/>
            <pc:sldMk cId="1065277657" sldId="301"/>
            <ac:spMk id="3" creationId="{8FB7D074-191B-9D89-5263-01D91EBF60E1}"/>
          </ac:spMkLst>
        </pc:spChg>
        <pc:spChg chg="add mod">
          <ac:chgData name="Arundhati Paul" userId="58635d16e8a70bcf" providerId="LiveId" clId="{48CC55BB-1EEB-4801-8D70-B6D34D784BD6}" dt="2023-03-27T18:17:07.159" v="3880" actId="113"/>
          <ac:spMkLst>
            <pc:docMk/>
            <pc:sldMk cId="1065277657" sldId="301"/>
            <ac:spMk id="4" creationId="{8D76B5D9-8B7D-D90A-457E-E6FBC708A13E}"/>
          </ac:spMkLst>
        </pc:spChg>
        <pc:spChg chg="add mod">
          <ac:chgData name="Arundhati Paul" userId="58635d16e8a70bcf" providerId="LiveId" clId="{48CC55BB-1EEB-4801-8D70-B6D34D784BD6}" dt="2023-03-27T18:16:12.192" v="3877" actId="1076"/>
          <ac:spMkLst>
            <pc:docMk/>
            <pc:sldMk cId="1065277657" sldId="301"/>
            <ac:spMk id="5" creationId="{7210C3E3-2CCD-8C84-6BC6-CEADB3DE817F}"/>
          </ac:spMkLst>
        </pc:spChg>
        <pc:spChg chg="add mod">
          <ac:chgData name="Arundhati Paul" userId="58635d16e8a70bcf" providerId="LiveId" clId="{48CC55BB-1EEB-4801-8D70-B6D34D784BD6}" dt="2023-03-27T18:17:10.083" v="3882" actId="113"/>
          <ac:spMkLst>
            <pc:docMk/>
            <pc:sldMk cId="1065277657" sldId="301"/>
            <ac:spMk id="6" creationId="{31A83B08-A718-3FE9-4F28-CC65D5E4ACDC}"/>
          </ac:spMkLst>
        </pc:spChg>
        <pc:spChg chg="add mod">
          <ac:chgData name="Arundhati Paul" userId="58635d16e8a70bcf" providerId="LiveId" clId="{48CC55BB-1EEB-4801-8D70-B6D34D784BD6}" dt="2023-03-27T18:16:08.086" v="3876" actId="1076"/>
          <ac:spMkLst>
            <pc:docMk/>
            <pc:sldMk cId="1065277657" sldId="301"/>
            <ac:spMk id="7" creationId="{116DBE2B-35FE-2B64-6FC5-E5BB8EB18B5C}"/>
          </ac:spMkLst>
        </pc:spChg>
        <pc:spChg chg="add mod">
          <ac:chgData name="Arundhati Paul" userId="58635d16e8a70bcf" providerId="LiveId" clId="{48CC55BB-1EEB-4801-8D70-B6D34D784BD6}" dt="2023-03-27T18:17:20.499" v="3885" actId="14100"/>
          <ac:spMkLst>
            <pc:docMk/>
            <pc:sldMk cId="1065277657" sldId="301"/>
            <ac:spMk id="8" creationId="{2E566057-9CBE-CF88-48E6-107A991C88B8}"/>
          </ac:spMkLst>
        </pc:spChg>
        <pc:spChg chg="add mod">
          <ac:chgData name="Arundhati Paul" userId="58635d16e8a70bcf" providerId="LiveId" clId="{48CC55BB-1EEB-4801-8D70-B6D34D784BD6}" dt="2023-03-27T18:16:05.454" v="3875" actId="1076"/>
          <ac:spMkLst>
            <pc:docMk/>
            <pc:sldMk cId="1065277657" sldId="301"/>
            <ac:spMk id="9" creationId="{5A9FA106-77AA-B313-5CE4-48380C734CFD}"/>
          </ac:spMkLst>
        </pc:spChg>
        <pc:spChg chg="add mod">
          <ac:chgData name="Arundhati Paul" userId="58635d16e8a70bcf" providerId="LiveId" clId="{48CC55BB-1EEB-4801-8D70-B6D34D784BD6}" dt="2023-03-27T18:14:19.330" v="3803" actId="255"/>
          <ac:spMkLst>
            <pc:docMk/>
            <pc:sldMk cId="1065277657" sldId="301"/>
            <ac:spMk id="10" creationId="{033E223B-D00C-94A2-90DB-9FD7CBF01488}"/>
          </ac:spMkLst>
        </pc:spChg>
        <pc:picChg chg="del">
          <ac:chgData name="Arundhati Paul" userId="58635d16e8a70bcf" providerId="LiveId" clId="{48CC55BB-1EEB-4801-8D70-B6D34D784BD6}" dt="2023-03-26T21:10:14.935" v="2082" actId="478"/>
          <ac:picMkLst>
            <pc:docMk/>
            <pc:sldMk cId="1065277657" sldId="301"/>
            <ac:picMk id="11" creationId="{6FF733B0-37D1-AF62-5390-212049A18490}"/>
          </ac:picMkLst>
        </pc:picChg>
      </pc:sldChg>
      <pc:sldChg chg="addSp delSp modSp add del mod">
        <pc:chgData name="Arundhati Paul" userId="58635d16e8a70bcf" providerId="LiveId" clId="{48CC55BB-1EEB-4801-8D70-B6D34D784BD6}" dt="2023-03-27T03:26:33.752" v="3772" actId="2696"/>
        <pc:sldMkLst>
          <pc:docMk/>
          <pc:sldMk cId="1662431314" sldId="302"/>
        </pc:sldMkLst>
        <pc:spChg chg="mod">
          <ac:chgData name="Arundhati Paul" userId="58635d16e8a70bcf" providerId="LiveId" clId="{48CC55BB-1EEB-4801-8D70-B6D34D784BD6}" dt="2023-03-27T03:17:26.067" v="3713" actId="255"/>
          <ac:spMkLst>
            <pc:docMk/>
            <pc:sldMk cId="1662431314" sldId="302"/>
            <ac:spMk id="4" creationId="{8D76B5D9-8B7D-D90A-457E-E6FBC708A13E}"/>
          </ac:spMkLst>
        </pc:spChg>
        <pc:spChg chg="del mod">
          <ac:chgData name="Arundhati Paul" userId="58635d16e8a70bcf" providerId="LiveId" clId="{48CC55BB-1EEB-4801-8D70-B6D34D784BD6}" dt="2023-03-26T21:52:01.230" v="2508" actId="478"/>
          <ac:spMkLst>
            <pc:docMk/>
            <pc:sldMk cId="1662431314" sldId="302"/>
            <ac:spMk id="5" creationId="{7210C3E3-2CCD-8C84-6BC6-CEADB3DE817F}"/>
          </ac:spMkLst>
        </pc:spChg>
        <pc:spChg chg="del">
          <ac:chgData name="Arundhati Paul" userId="58635d16e8a70bcf" providerId="LiveId" clId="{48CC55BB-1EEB-4801-8D70-B6D34D784BD6}" dt="2023-03-26T21:53:15.524" v="2518" actId="478"/>
          <ac:spMkLst>
            <pc:docMk/>
            <pc:sldMk cId="1662431314" sldId="302"/>
            <ac:spMk id="6" creationId="{31A83B08-A718-3FE9-4F28-CC65D5E4ACDC}"/>
          </ac:spMkLst>
        </pc:spChg>
        <pc:spChg chg="del">
          <ac:chgData name="Arundhati Paul" userId="58635d16e8a70bcf" providerId="LiveId" clId="{48CC55BB-1EEB-4801-8D70-B6D34D784BD6}" dt="2023-03-26T21:53:17.427" v="2519" actId="478"/>
          <ac:spMkLst>
            <pc:docMk/>
            <pc:sldMk cId="1662431314" sldId="302"/>
            <ac:spMk id="7" creationId="{116DBE2B-35FE-2B64-6FC5-E5BB8EB18B5C}"/>
          </ac:spMkLst>
        </pc:spChg>
        <pc:spChg chg="del">
          <ac:chgData name="Arundhati Paul" userId="58635d16e8a70bcf" providerId="LiveId" clId="{48CC55BB-1EEB-4801-8D70-B6D34D784BD6}" dt="2023-03-26T21:53:20.609" v="2520" actId="478"/>
          <ac:spMkLst>
            <pc:docMk/>
            <pc:sldMk cId="1662431314" sldId="302"/>
            <ac:spMk id="8" creationId="{2E566057-9CBE-CF88-48E6-107A991C88B8}"/>
          </ac:spMkLst>
        </pc:spChg>
        <pc:spChg chg="del">
          <ac:chgData name="Arundhati Paul" userId="58635d16e8a70bcf" providerId="LiveId" clId="{48CC55BB-1EEB-4801-8D70-B6D34D784BD6}" dt="2023-03-26T21:53:24.609" v="2521" actId="478"/>
          <ac:spMkLst>
            <pc:docMk/>
            <pc:sldMk cId="1662431314" sldId="302"/>
            <ac:spMk id="9" creationId="{5A9FA106-77AA-B313-5CE4-48380C734CFD}"/>
          </ac:spMkLst>
        </pc:spChg>
        <pc:spChg chg="add mod">
          <ac:chgData name="Arundhati Paul" userId="58635d16e8a70bcf" providerId="LiveId" clId="{48CC55BB-1EEB-4801-8D70-B6D34D784BD6}" dt="2023-03-26T21:56:17.437" v="2561"/>
          <ac:spMkLst>
            <pc:docMk/>
            <pc:sldMk cId="1662431314" sldId="302"/>
            <ac:spMk id="13" creationId="{5D570C74-8BDE-76F0-DC0E-00020AE83129}"/>
          </ac:spMkLst>
        </pc:spChg>
        <pc:spChg chg="add mod">
          <ac:chgData name="Arundhati Paul" userId="58635d16e8a70bcf" providerId="LiveId" clId="{48CC55BB-1EEB-4801-8D70-B6D34D784BD6}" dt="2023-03-26T21:56:17.437" v="2561"/>
          <ac:spMkLst>
            <pc:docMk/>
            <pc:sldMk cId="1662431314" sldId="302"/>
            <ac:spMk id="14" creationId="{63B5EA4E-B7FB-5CC4-80D3-A80A6AB13CD7}"/>
          </ac:spMkLst>
        </pc:spChg>
        <pc:spChg chg="add del mod">
          <ac:chgData name="Arundhati Paul" userId="58635d16e8a70bcf" providerId="LiveId" clId="{48CC55BB-1EEB-4801-8D70-B6D34D784BD6}" dt="2023-03-26T22:14:35.330" v="2788" actId="21"/>
          <ac:spMkLst>
            <pc:docMk/>
            <pc:sldMk cId="1662431314" sldId="302"/>
            <ac:spMk id="17" creationId="{5C111F08-3B4B-BA79-FE14-3CF261AC1B46}"/>
          </ac:spMkLst>
        </pc:spChg>
        <pc:spChg chg="add mod">
          <ac:chgData name="Arundhati Paul" userId="58635d16e8a70bcf" providerId="LiveId" clId="{48CC55BB-1EEB-4801-8D70-B6D34D784BD6}" dt="2023-03-26T22:13:03.136" v="2776" actId="1076"/>
          <ac:spMkLst>
            <pc:docMk/>
            <pc:sldMk cId="1662431314" sldId="302"/>
            <ac:spMk id="19" creationId="{FCF9B438-D0B2-0E5A-CBF3-0EAE04E2145C}"/>
          </ac:spMkLst>
        </pc:spChg>
        <pc:spChg chg="add mod">
          <ac:chgData name="Arundhati Paul" userId="58635d16e8a70bcf" providerId="LiveId" clId="{48CC55BB-1EEB-4801-8D70-B6D34D784BD6}" dt="2023-03-26T22:14:48.558" v="2790" actId="1076"/>
          <ac:spMkLst>
            <pc:docMk/>
            <pc:sldMk cId="1662431314" sldId="302"/>
            <ac:spMk id="21" creationId="{9C05A939-FE05-249D-2848-E62CB6135866}"/>
          </ac:spMkLst>
        </pc:spChg>
        <pc:grpChg chg="add del mod">
          <ac:chgData name="Arundhati Paul" userId="58635d16e8a70bcf" providerId="LiveId" clId="{48CC55BB-1EEB-4801-8D70-B6D34D784BD6}" dt="2023-03-26T21:57:18.082" v="2573" actId="478"/>
          <ac:grpSpMkLst>
            <pc:docMk/>
            <pc:sldMk cId="1662431314" sldId="302"/>
            <ac:grpSpMk id="12" creationId="{9848F8F8-4955-539B-B6BE-DEB7DE930C3D}"/>
          </ac:grpSpMkLst>
        </pc:grpChg>
        <pc:graphicFrameChg chg="add del mod modGraphic">
          <ac:chgData name="Arundhati Paul" userId="58635d16e8a70bcf" providerId="LiveId" clId="{48CC55BB-1EEB-4801-8D70-B6D34D784BD6}" dt="2023-03-26T22:07:48.877" v="2710" actId="478"/>
          <ac:graphicFrameMkLst>
            <pc:docMk/>
            <pc:sldMk cId="1662431314" sldId="302"/>
            <ac:graphicFrameMk id="11" creationId="{D2A57FD1-4D61-B44B-D6CF-6D20C33DDC23}"/>
          </ac:graphicFrameMkLst>
        </pc:graphicFrameChg>
        <pc:graphicFrameChg chg="add del mod">
          <ac:chgData name="Arundhati Paul" userId="58635d16e8a70bcf" providerId="LiveId" clId="{48CC55BB-1EEB-4801-8D70-B6D34D784BD6}" dt="2023-03-26T22:13:23.650" v="2780" actId="478"/>
          <ac:graphicFrameMkLst>
            <pc:docMk/>
            <pc:sldMk cId="1662431314" sldId="302"/>
            <ac:graphicFrameMk id="15" creationId="{A502F6C6-2F38-2E31-9FD0-7701A0B8D6B0}"/>
          </ac:graphicFrameMkLst>
        </pc:graphicFrameChg>
        <pc:graphicFrameChg chg="add del mod modGraphic">
          <ac:chgData name="Arundhati Paul" userId="58635d16e8a70bcf" providerId="LiveId" clId="{48CC55BB-1EEB-4801-8D70-B6D34D784BD6}" dt="2023-03-26T22:12:20.328" v="2770" actId="478"/>
          <ac:graphicFrameMkLst>
            <pc:docMk/>
            <pc:sldMk cId="1662431314" sldId="302"/>
            <ac:graphicFrameMk id="16" creationId="{150EB286-337D-280F-B1F2-FBDF72B156A5}"/>
          </ac:graphicFrameMkLst>
        </pc:graphicFrameChg>
        <pc:graphicFrameChg chg="add mod">
          <ac:chgData name="Arundhati Paul" userId="58635d16e8a70bcf" providerId="LiveId" clId="{48CC55BB-1EEB-4801-8D70-B6D34D784BD6}" dt="2023-03-27T03:20:04.133" v="3745" actId="255"/>
          <ac:graphicFrameMkLst>
            <pc:docMk/>
            <pc:sldMk cId="1662431314" sldId="302"/>
            <ac:graphicFrameMk id="18" creationId="{B1D3B191-3E2A-6BF5-2015-DC890C8D6AF4}"/>
          </ac:graphicFrameMkLst>
        </pc:graphicFrameChg>
        <pc:graphicFrameChg chg="add mod">
          <ac:chgData name="Arundhati Paul" userId="58635d16e8a70bcf" providerId="LiveId" clId="{48CC55BB-1EEB-4801-8D70-B6D34D784BD6}" dt="2023-03-27T03:20:10.897" v="3747" actId="255"/>
          <ac:graphicFrameMkLst>
            <pc:docMk/>
            <pc:sldMk cId="1662431314" sldId="302"/>
            <ac:graphicFrameMk id="20" creationId="{3E713D31-31CC-93AA-1742-612A15321391}"/>
          </ac:graphicFrameMkLst>
        </pc:graphicFrameChg>
        <pc:graphicFrameChg chg="add mod">
          <ac:chgData name="Arundhati Paul" userId="58635d16e8a70bcf" providerId="LiveId" clId="{48CC55BB-1EEB-4801-8D70-B6D34D784BD6}" dt="2023-03-27T03:20:19.566" v="3749" actId="255"/>
          <ac:graphicFrameMkLst>
            <pc:docMk/>
            <pc:sldMk cId="1662431314" sldId="302"/>
            <ac:graphicFrameMk id="22" creationId="{83236027-8F7A-2696-43B2-8C7457295F18}"/>
          </ac:graphicFrameMkLst>
        </pc:graphicFrameChg>
        <pc:picChg chg="add del mod">
          <ac:chgData name="Arundhati Paul" userId="58635d16e8a70bcf" providerId="LiveId" clId="{48CC55BB-1EEB-4801-8D70-B6D34D784BD6}" dt="2023-03-26T22:18:09.215" v="2847" actId="478"/>
          <ac:picMkLst>
            <pc:docMk/>
            <pc:sldMk cId="1662431314" sldId="302"/>
            <ac:picMk id="10" creationId="{392F8B64-9554-60E0-0B36-1D68A3A330CE}"/>
          </ac:picMkLst>
        </pc:picChg>
        <pc:picChg chg="add mod">
          <ac:chgData name="Arundhati Paul" userId="58635d16e8a70bcf" providerId="LiveId" clId="{48CC55BB-1EEB-4801-8D70-B6D34D784BD6}" dt="2023-03-27T03:20:38.388" v="3753" actId="1076"/>
          <ac:picMkLst>
            <pc:docMk/>
            <pc:sldMk cId="1662431314" sldId="302"/>
            <ac:picMk id="23" creationId="{A64E4758-DDB6-6C86-7B92-21F49A6CC7B3}"/>
          </ac:picMkLst>
        </pc:picChg>
      </pc:sldChg>
      <pc:sldChg chg="addSp delSp modSp add mod ord">
        <pc:chgData name="Arundhati Paul" userId="58635d16e8a70bcf" providerId="LiveId" clId="{48CC55BB-1EEB-4801-8D70-B6D34D784BD6}" dt="2023-03-27T18:24:13.027" v="3902" actId="14100"/>
        <pc:sldMkLst>
          <pc:docMk/>
          <pc:sldMk cId="3045662427" sldId="303"/>
        </pc:sldMkLst>
        <pc:spChg chg="add mod">
          <ac:chgData name="Arundhati Paul" userId="58635d16e8a70bcf" providerId="LiveId" clId="{48CC55BB-1EEB-4801-8D70-B6D34D784BD6}" dt="2023-03-27T18:24:13.027" v="3902" actId="14100"/>
          <ac:spMkLst>
            <pc:docMk/>
            <pc:sldMk cId="3045662427" sldId="303"/>
            <ac:spMk id="5" creationId="{044C3FE1-F1BA-930A-865E-7461E07B6F5F}"/>
          </ac:spMkLst>
        </pc:spChg>
        <pc:spChg chg="mod">
          <ac:chgData name="Arundhati Paul" userId="58635d16e8a70bcf" providerId="LiveId" clId="{48CC55BB-1EEB-4801-8D70-B6D34D784BD6}" dt="2023-03-27T18:24:03.084" v="3901" actId="14100"/>
          <ac:spMkLst>
            <pc:docMk/>
            <pc:sldMk cId="3045662427" sldId="303"/>
            <ac:spMk id="9" creationId="{796987D9-9E01-3F3B-4BEF-2D222D87E0F0}"/>
          </ac:spMkLst>
        </pc:spChg>
        <pc:picChg chg="add mod">
          <ac:chgData name="Arundhati Paul" userId="58635d16e8a70bcf" providerId="LiveId" clId="{48CC55BB-1EEB-4801-8D70-B6D34D784BD6}" dt="2023-03-27T03:25:58.473" v="3771" actId="14100"/>
          <ac:picMkLst>
            <pc:docMk/>
            <pc:sldMk cId="3045662427" sldId="303"/>
            <ac:picMk id="4" creationId="{E22129E7-3AE8-C539-F9CD-DF5EFE46EFB0}"/>
          </ac:picMkLst>
        </pc:picChg>
        <pc:picChg chg="add mod">
          <ac:chgData name="Arundhati Paul" userId="58635d16e8a70bcf" providerId="LiveId" clId="{48CC55BB-1EEB-4801-8D70-B6D34D784BD6}" dt="2023-03-26T22:41:41.304" v="3024" actId="1076"/>
          <ac:picMkLst>
            <pc:docMk/>
            <pc:sldMk cId="3045662427" sldId="303"/>
            <ac:picMk id="7" creationId="{B8818165-8BA8-6F50-132A-63AAFB07963A}"/>
          </ac:picMkLst>
        </pc:picChg>
        <pc:picChg chg="del">
          <ac:chgData name="Arundhati Paul" userId="58635d16e8a70bcf" providerId="LiveId" clId="{48CC55BB-1EEB-4801-8D70-B6D34D784BD6}" dt="2023-03-26T22:37:03.639" v="2898" actId="478"/>
          <ac:picMkLst>
            <pc:docMk/>
            <pc:sldMk cId="3045662427" sldId="303"/>
            <ac:picMk id="8" creationId="{26EDE121-20FB-EE1D-F9DC-BC5F73716A60}"/>
          </ac:picMkLst>
        </pc:picChg>
      </pc:sldChg>
      <pc:sldChg chg="addSp delSp modSp add del mod">
        <pc:chgData name="Arundhati Paul" userId="58635d16e8a70bcf" providerId="LiveId" clId="{48CC55BB-1EEB-4801-8D70-B6D34D784BD6}" dt="2023-03-27T01:40:17.234" v="3136" actId="2696"/>
        <pc:sldMkLst>
          <pc:docMk/>
          <pc:sldMk cId="1156023959" sldId="304"/>
        </pc:sldMkLst>
        <pc:spChg chg="del">
          <ac:chgData name="Arundhati Paul" userId="58635d16e8a70bcf" providerId="LiveId" clId="{48CC55BB-1EEB-4801-8D70-B6D34D784BD6}" dt="2023-03-27T01:34:56.998" v="3083" actId="478"/>
          <ac:spMkLst>
            <pc:docMk/>
            <pc:sldMk cId="1156023959" sldId="304"/>
            <ac:spMk id="3" creationId="{8FB7D074-191B-9D89-5263-01D91EBF60E1}"/>
          </ac:spMkLst>
        </pc:spChg>
        <pc:spChg chg="add mod">
          <ac:chgData name="Arundhati Paul" userId="58635d16e8a70bcf" providerId="LiveId" clId="{48CC55BB-1EEB-4801-8D70-B6D34D784BD6}" dt="2023-03-27T01:39:32.292" v="3126" actId="1076"/>
          <ac:spMkLst>
            <pc:docMk/>
            <pc:sldMk cId="1156023959" sldId="304"/>
            <ac:spMk id="4" creationId="{2A15EA6D-06EA-F24D-FB19-A676D61974D1}"/>
          </ac:spMkLst>
        </pc:spChg>
        <pc:spChg chg="add mod">
          <ac:chgData name="Arundhati Paul" userId="58635d16e8a70bcf" providerId="LiveId" clId="{48CC55BB-1EEB-4801-8D70-B6D34D784BD6}" dt="2023-03-27T01:36:48.384" v="3105" actId="1076"/>
          <ac:spMkLst>
            <pc:docMk/>
            <pc:sldMk cId="1156023959" sldId="304"/>
            <ac:spMk id="5" creationId="{B66747DF-28A1-45C6-2660-CF6E6804B839}"/>
          </ac:spMkLst>
        </pc:spChg>
        <pc:spChg chg="add mod">
          <ac:chgData name="Arundhati Paul" userId="58635d16e8a70bcf" providerId="LiveId" clId="{48CC55BB-1EEB-4801-8D70-B6D34D784BD6}" dt="2023-03-27T01:37:44.019" v="3108" actId="1076"/>
          <ac:spMkLst>
            <pc:docMk/>
            <pc:sldMk cId="1156023959" sldId="304"/>
            <ac:spMk id="6" creationId="{F2250D57-4750-F7E2-D63B-4B2974DE12D6}"/>
          </ac:spMkLst>
        </pc:spChg>
        <pc:spChg chg="add mod">
          <ac:chgData name="Arundhati Paul" userId="58635d16e8a70bcf" providerId="LiveId" clId="{48CC55BB-1EEB-4801-8D70-B6D34D784BD6}" dt="2023-03-27T01:38:01.024" v="3110" actId="1076"/>
          <ac:spMkLst>
            <pc:docMk/>
            <pc:sldMk cId="1156023959" sldId="304"/>
            <ac:spMk id="7" creationId="{37F76311-B20E-EFC3-5F8A-521FD5338F5F}"/>
          </ac:spMkLst>
        </pc:spChg>
        <pc:spChg chg="add mod">
          <ac:chgData name="Arundhati Paul" userId="58635d16e8a70bcf" providerId="LiveId" clId="{48CC55BB-1EEB-4801-8D70-B6D34D784BD6}" dt="2023-03-27T01:38:19.572" v="3112" actId="1076"/>
          <ac:spMkLst>
            <pc:docMk/>
            <pc:sldMk cId="1156023959" sldId="304"/>
            <ac:spMk id="8" creationId="{CB595960-7EED-E2CF-AE83-D7601B52E06E}"/>
          </ac:spMkLst>
        </pc:spChg>
        <pc:picChg chg="mod">
          <ac:chgData name="Arundhati Paul" userId="58635d16e8a70bcf" providerId="LiveId" clId="{48CC55BB-1EEB-4801-8D70-B6D34D784BD6}" dt="2023-03-27T01:36:28.788" v="3102" actId="14100"/>
          <ac:picMkLst>
            <pc:docMk/>
            <pc:sldMk cId="1156023959" sldId="304"/>
            <ac:picMk id="11" creationId="{6FF733B0-37D1-AF62-5390-212049A18490}"/>
          </ac:picMkLst>
        </pc:picChg>
      </pc:sldChg>
      <pc:sldChg chg="addSp delSp modSp add del mod ord">
        <pc:chgData name="Arundhati Paul" userId="58635d16e8a70bcf" providerId="LiveId" clId="{48CC55BB-1EEB-4801-8D70-B6D34D784BD6}" dt="2023-03-27T03:16:41.676" v="3712" actId="2696"/>
        <pc:sldMkLst>
          <pc:docMk/>
          <pc:sldMk cId="2084931896" sldId="304"/>
        </pc:sldMkLst>
        <pc:spChg chg="add del mod">
          <ac:chgData name="Arundhati Paul" userId="58635d16e8a70bcf" providerId="LiveId" clId="{48CC55BB-1EEB-4801-8D70-B6D34D784BD6}" dt="2023-03-27T02:43:20.841" v="3648" actId="478"/>
          <ac:spMkLst>
            <pc:docMk/>
            <pc:sldMk cId="2084931896" sldId="304"/>
            <ac:spMk id="3" creationId="{A768DAC8-7812-B7CA-C16A-FEF8CBAB23AE}"/>
          </ac:spMkLst>
        </pc:spChg>
        <pc:spChg chg="add del mod">
          <ac:chgData name="Arundhati Paul" userId="58635d16e8a70bcf" providerId="LiveId" clId="{48CC55BB-1EEB-4801-8D70-B6D34D784BD6}" dt="2023-03-27T02:11:21.197" v="3337" actId="478"/>
          <ac:spMkLst>
            <pc:docMk/>
            <pc:sldMk cId="2084931896" sldId="304"/>
            <ac:spMk id="4" creationId="{EDBA55B6-DDC6-F813-F7D3-2DF6620F0EAA}"/>
          </ac:spMkLst>
        </pc:spChg>
        <pc:spChg chg="del">
          <ac:chgData name="Arundhati Paul" userId="58635d16e8a70bcf" providerId="LiveId" clId="{48CC55BB-1EEB-4801-8D70-B6D34D784BD6}" dt="2023-03-27T01:46:11.576" v="3148" actId="478"/>
          <ac:spMkLst>
            <pc:docMk/>
            <pc:sldMk cId="2084931896" sldId="304"/>
            <ac:spMk id="9" creationId="{796987D9-9E01-3F3B-4BEF-2D222D87E0F0}"/>
          </ac:spMkLst>
        </pc:spChg>
        <pc:spChg chg="add del mod">
          <ac:chgData name="Arundhati Paul" userId="58635d16e8a70bcf" providerId="LiveId" clId="{48CC55BB-1EEB-4801-8D70-B6D34D784BD6}" dt="2023-03-27T02:19:20.211" v="3403" actId="478"/>
          <ac:spMkLst>
            <pc:docMk/>
            <pc:sldMk cId="2084931896" sldId="304"/>
            <ac:spMk id="13" creationId="{AE378769-FAF4-531E-33FC-F3099F532D7B}"/>
          </ac:spMkLst>
        </pc:spChg>
        <pc:spChg chg="add mod">
          <ac:chgData name="Arundhati Paul" userId="58635d16e8a70bcf" providerId="LiveId" clId="{48CC55BB-1EEB-4801-8D70-B6D34D784BD6}" dt="2023-03-27T02:44:43.870" v="3660" actId="14100"/>
          <ac:spMkLst>
            <pc:docMk/>
            <pc:sldMk cId="2084931896" sldId="304"/>
            <ac:spMk id="16" creationId="{AB48B361-FDF2-B8A4-D329-A58057A4D589}"/>
          </ac:spMkLst>
        </pc:spChg>
        <pc:spChg chg="add mod">
          <ac:chgData name="Arundhati Paul" userId="58635d16e8a70bcf" providerId="LiveId" clId="{48CC55BB-1EEB-4801-8D70-B6D34D784BD6}" dt="2023-03-27T02:44:00.816" v="3654" actId="14100"/>
          <ac:spMkLst>
            <pc:docMk/>
            <pc:sldMk cId="2084931896" sldId="304"/>
            <ac:spMk id="21" creationId="{267BDFC5-1B59-4D0D-2626-8C24072FC34E}"/>
          </ac:spMkLst>
        </pc:spChg>
        <pc:picChg chg="add del mod">
          <ac:chgData name="Arundhati Paul" userId="58635d16e8a70bcf" providerId="LiveId" clId="{48CC55BB-1EEB-4801-8D70-B6D34D784BD6}" dt="2023-03-27T02:07:43.786" v="3268" actId="478"/>
          <ac:picMkLst>
            <pc:docMk/>
            <pc:sldMk cId="2084931896" sldId="304"/>
            <ac:picMk id="6" creationId="{1C70FBBA-E57C-F53B-9E11-FCAEF40606D3}"/>
          </ac:picMkLst>
        </pc:picChg>
        <pc:picChg chg="del mod">
          <ac:chgData name="Arundhati Paul" userId="58635d16e8a70bcf" providerId="LiveId" clId="{48CC55BB-1EEB-4801-8D70-B6D34D784BD6}" dt="2023-03-27T01:46:09.605" v="3147" actId="478"/>
          <ac:picMkLst>
            <pc:docMk/>
            <pc:sldMk cId="2084931896" sldId="304"/>
            <ac:picMk id="8" creationId="{26EDE121-20FB-EE1D-F9DC-BC5F73716A60}"/>
          </ac:picMkLst>
        </pc:picChg>
        <pc:picChg chg="add del mod">
          <ac:chgData name="Arundhati Paul" userId="58635d16e8a70bcf" providerId="LiveId" clId="{48CC55BB-1EEB-4801-8D70-B6D34D784BD6}" dt="2023-03-27T02:16:52.113" v="3343" actId="478"/>
          <ac:picMkLst>
            <pc:docMk/>
            <pc:sldMk cId="2084931896" sldId="304"/>
            <ac:picMk id="10" creationId="{2CE30E74-EDBA-39CE-71FF-4E812701AA31}"/>
          </ac:picMkLst>
        </pc:picChg>
        <pc:picChg chg="add del mod">
          <ac:chgData name="Arundhati Paul" userId="58635d16e8a70bcf" providerId="LiveId" clId="{48CC55BB-1EEB-4801-8D70-B6D34D784BD6}" dt="2023-03-27T02:41:07.412" v="3588" actId="478"/>
          <ac:picMkLst>
            <pc:docMk/>
            <pc:sldMk cId="2084931896" sldId="304"/>
            <ac:picMk id="12" creationId="{DD1F41D5-6632-80FD-5D8C-D32305366251}"/>
          </ac:picMkLst>
        </pc:picChg>
        <pc:picChg chg="add mod">
          <ac:chgData name="Arundhati Paul" userId="58635d16e8a70bcf" providerId="LiveId" clId="{48CC55BB-1EEB-4801-8D70-B6D34D784BD6}" dt="2023-03-27T02:40:48.254" v="3586" actId="29295"/>
          <ac:picMkLst>
            <pc:docMk/>
            <pc:sldMk cId="2084931896" sldId="304"/>
            <ac:picMk id="15" creationId="{6E3AA8D6-5431-4D84-BA4E-002E13BB921E}"/>
          </ac:picMkLst>
        </pc:picChg>
        <pc:picChg chg="add del mod">
          <ac:chgData name="Arundhati Paul" userId="58635d16e8a70bcf" providerId="LiveId" clId="{48CC55BB-1EEB-4801-8D70-B6D34D784BD6}" dt="2023-03-27T02:21:46.435" v="3415" actId="21"/>
          <ac:picMkLst>
            <pc:docMk/>
            <pc:sldMk cId="2084931896" sldId="304"/>
            <ac:picMk id="18" creationId="{55D0FA44-3821-82DA-B306-46BE472F999A}"/>
          </ac:picMkLst>
        </pc:picChg>
        <pc:picChg chg="add del mod">
          <ac:chgData name="Arundhati Paul" userId="58635d16e8a70bcf" providerId="LiveId" clId="{48CC55BB-1EEB-4801-8D70-B6D34D784BD6}" dt="2023-03-27T02:43:02.072" v="3643" actId="478"/>
          <ac:picMkLst>
            <pc:docMk/>
            <pc:sldMk cId="2084931896" sldId="304"/>
            <ac:picMk id="20" creationId="{388C5105-F206-6E95-F3A4-50F0FE221E6F}"/>
          </ac:picMkLst>
        </pc:picChg>
        <pc:picChg chg="add mod">
          <ac:chgData name="Arundhati Paul" userId="58635d16e8a70bcf" providerId="LiveId" clId="{48CC55BB-1EEB-4801-8D70-B6D34D784BD6}" dt="2023-03-27T03:10:37.043" v="3669" actId="1076"/>
          <ac:picMkLst>
            <pc:docMk/>
            <pc:sldMk cId="2084931896" sldId="304"/>
            <ac:picMk id="23" creationId="{38C8A9DE-D2A6-D56B-C3CE-202F5C283F3D}"/>
          </ac:picMkLst>
        </pc:picChg>
      </pc:sldChg>
      <pc:sldChg chg="addSp delSp modSp add mod">
        <pc:chgData name="Arundhati Paul" userId="58635d16e8a70bcf" providerId="LiveId" clId="{48CC55BB-1EEB-4801-8D70-B6D34D784BD6}" dt="2023-03-27T18:20:23.299" v="3898" actId="255"/>
        <pc:sldMkLst>
          <pc:docMk/>
          <pc:sldMk cId="2367903721" sldId="305"/>
        </pc:sldMkLst>
        <pc:spChg chg="mod">
          <ac:chgData name="Arundhati Paul" userId="58635d16e8a70bcf" providerId="LiveId" clId="{48CC55BB-1EEB-4801-8D70-B6D34D784BD6}" dt="2023-03-27T03:14:40.135" v="3702" actId="1076"/>
          <ac:spMkLst>
            <pc:docMk/>
            <pc:sldMk cId="2367903721" sldId="305"/>
            <ac:spMk id="2" creationId="{C868AAC0-57D6-223D-F2DE-E4516AD36CF5}"/>
          </ac:spMkLst>
        </pc:spChg>
        <pc:spChg chg="add del mod">
          <ac:chgData name="Arundhati Paul" userId="58635d16e8a70bcf" providerId="LiveId" clId="{48CC55BB-1EEB-4801-8D70-B6D34D784BD6}" dt="2023-03-27T03:13:38.212" v="3694" actId="478"/>
          <ac:spMkLst>
            <pc:docMk/>
            <pc:sldMk cId="2367903721" sldId="305"/>
            <ac:spMk id="5" creationId="{3BCBA66C-79B4-BBCB-8759-D709ADB1FD0A}"/>
          </ac:spMkLst>
        </pc:spChg>
        <pc:spChg chg="mod">
          <ac:chgData name="Arundhati Paul" userId="58635d16e8a70bcf" providerId="LiveId" clId="{48CC55BB-1EEB-4801-8D70-B6D34D784BD6}" dt="2023-03-27T18:10:01.985" v="3802" actId="113"/>
          <ac:spMkLst>
            <pc:docMk/>
            <pc:sldMk cId="2367903721" sldId="305"/>
            <ac:spMk id="16" creationId="{AB48B361-FDF2-B8A4-D329-A58057A4D589}"/>
          </ac:spMkLst>
        </pc:spChg>
        <pc:spChg chg="mod">
          <ac:chgData name="Arundhati Paul" userId="58635d16e8a70bcf" providerId="LiveId" clId="{48CC55BB-1EEB-4801-8D70-B6D34D784BD6}" dt="2023-03-27T18:20:23.299" v="3898" actId="255"/>
          <ac:spMkLst>
            <pc:docMk/>
            <pc:sldMk cId="2367903721" sldId="305"/>
            <ac:spMk id="21" creationId="{267BDFC5-1B59-4D0D-2626-8C24072FC34E}"/>
          </ac:spMkLst>
        </pc:spChg>
        <pc:picChg chg="add mod">
          <ac:chgData name="Arundhati Paul" userId="58635d16e8a70bcf" providerId="LiveId" clId="{48CC55BB-1EEB-4801-8D70-B6D34D784BD6}" dt="2023-03-27T03:15:01.816" v="3706" actId="1076"/>
          <ac:picMkLst>
            <pc:docMk/>
            <pc:sldMk cId="2367903721" sldId="305"/>
            <ac:picMk id="4" creationId="{8D38D3A2-A5A6-667D-D8B1-2F176B04E289}"/>
          </ac:picMkLst>
        </pc:picChg>
        <pc:picChg chg="del">
          <ac:chgData name="Arundhati Paul" userId="58635d16e8a70bcf" providerId="LiveId" clId="{48CC55BB-1EEB-4801-8D70-B6D34D784BD6}" dt="2023-03-27T03:11:11.842" v="3683" actId="478"/>
          <ac:picMkLst>
            <pc:docMk/>
            <pc:sldMk cId="2367903721" sldId="305"/>
            <ac:picMk id="15" creationId="{6E3AA8D6-5431-4D84-BA4E-002E13BB921E}"/>
          </ac:picMkLst>
        </pc:picChg>
        <pc:picChg chg="del mod">
          <ac:chgData name="Arundhati Paul" userId="58635d16e8a70bcf" providerId="LiveId" clId="{48CC55BB-1EEB-4801-8D70-B6D34D784BD6}" dt="2023-03-27T03:12:59.402" v="3687" actId="478"/>
          <ac:picMkLst>
            <pc:docMk/>
            <pc:sldMk cId="2367903721" sldId="305"/>
            <ac:picMk id="23" creationId="{38C8A9DE-D2A6-D56B-C3CE-202F5C283F3D}"/>
          </ac:picMkLst>
        </pc:picChg>
      </pc:sldChg>
      <pc:sldChg chg="addSp delSp modSp add del mod">
        <pc:chgData name="Arundhati Paul" userId="58635d16e8a70bcf" providerId="LiveId" clId="{48CC55BB-1EEB-4801-8D70-B6D34D784BD6}" dt="2023-03-27T02:41:35.780" v="3590" actId="2696"/>
        <pc:sldMkLst>
          <pc:docMk/>
          <pc:sldMk cId="3678759914" sldId="305"/>
        </pc:sldMkLst>
        <pc:spChg chg="mod">
          <ac:chgData name="Arundhati Paul" userId="58635d16e8a70bcf" providerId="LiveId" clId="{48CC55BB-1EEB-4801-8D70-B6D34D784BD6}" dt="2023-03-27T02:31:18.468" v="3566" actId="1076"/>
          <ac:spMkLst>
            <pc:docMk/>
            <pc:sldMk cId="3678759914" sldId="305"/>
            <ac:spMk id="2" creationId="{C868AAC0-57D6-223D-F2DE-E4516AD36CF5}"/>
          </ac:spMkLst>
        </pc:spChg>
        <pc:spChg chg="mod">
          <ac:chgData name="Arundhati Paul" userId="58635d16e8a70bcf" providerId="LiveId" clId="{48CC55BB-1EEB-4801-8D70-B6D34D784BD6}" dt="2023-03-27T02:31:23.927" v="3567" actId="1076"/>
          <ac:spMkLst>
            <pc:docMk/>
            <pc:sldMk cId="3678759914" sldId="305"/>
            <ac:spMk id="3" creationId="{A768DAC8-7812-B7CA-C16A-FEF8CBAB23AE}"/>
          </ac:spMkLst>
        </pc:spChg>
        <pc:spChg chg="add mod">
          <ac:chgData name="Arundhati Paul" userId="58635d16e8a70bcf" providerId="LiveId" clId="{48CC55BB-1EEB-4801-8D70-B6D34D784BD6}" dt="2023-03-27T02:31:15.112" v="3564" actId="1076"/>
          <ac:spMkLst>
            <pc:docMk/>
            <pc:sldMk cId="3678759914" sldId="305"/>
            <ac:spMk id="5" creationId="{AA63951B-E917-E7C5-0C56-64618C435062}"/>
          </ac:spMkLst>
        </pc:spChg>
        <pc:spChg chg="del mod">
          <ac:chgData name="Arundhati Paul" userId="58635d16e8a70bcf" providerId="LiveId" clId="{48CC55BB-1EEB-4801-8D70-B6D34D784BD6}" dt="2023-03-27T02:22:41.079" v="3455" actId="478"/>
          <ac:spMkLst>
            <pc:docMk/>
            <pc:sldMk cId="3678759914" sldId="305"/>
            <ac:spMk id="16" creationId="{AB48B361-FDF2-B8A4-D329-A58057A4D589}"/>
          </ac:spMkLst>
        </pc:spChg>
        <pc:picChg chg="add del mod">
          <ac:chgData name="Arundhati Paul" userId="58635d16e8a70bcf" providerId="LiveId" clId="{48CC55BB-1EEB-4801-8D70-B6D34D784BD6}" dt="2023-03-27T02:32:05.278" v="3570" actId="478"/>
          <ac:picMkLst>
            <pc:docMk/>
            <pc:sldMk cId="3678759914" sldId="305"/>
            <ac:picMk id="4" creationId="{44438133-7371-A5F2-0B1B-93A825BA2F0A}"/>
          </ac:picMkLst>
        </pc:picChg>
        <pc:picChg chg="add del mod">
          <ac:chgData name="Arundhati Paul" userId="58635d16e8a70bcf" providerId="LiveId" clId="{48CC55BB-1EEB-4801-8D70-B6D34D784BD6}" dt="2023-03-27T02:33:27.652" v="3572" actId="478"/>
          <ac:picMkLst>
            <pc:docMk/>
            <pc:sldMk cId="3678759914" sldId="305"/>
            <ac:picMk id="7" creationId="{9414F932-48D8-BB61-4B99-53B4414A2BB7}"/>
          </ac:picMkLst>
        </pc:picChg>
        <pc:picChg chg="del">
          <ac:chgData name="Arundhati Paul" userId="58635d16e8a70bcf" providerId="LiveId" clId="{48CC55BB-1EEB-4801-8D70-B6D34D784BD6}" dt="2023-03-27T02:24:55.602" v="3485" actId="478"/>
          <ac:picMkLst>
            <pc:docMk/>
            <pc:sldMk cId="3678759914" sldId="305"/>
            <ac:picMk id="12" creationId="{DD1F41D5-6632-80FD-5D8C-D32305366251}"/>
          </ac:picMkLst>
        </pc:picChg>
        <pc:picChg chg="del">
          <ac:chgData name="Arundhati Paul" userId="58635d16e8a70bcf" providerId="LiveId" clId="{48CC55BB-1EEB-4801-8D70-B6D34D784BD6}" dt="2023-03-27T02:21:53.796" v="3417" actId="478"/>
          <ac:picMkLst>
            <pc:docMk/>
            <pc:sldMk cId="3678759914" sldId="305"/>
            <ac:picMk id="15" creationId="{6E3AA8D6-5431-4D84-BA4E-002E13BB921E}"/>
          </ac:picMkLst>
        </pc:picChg>
      </pc:sldChg>
      <pc:sldChg chg="delSp modSp add mod">
        <pc:chgData name="Arundhati Paul" userId="58635d16e8a70bcf" providerId="LiveId" clId="{48CC55BB-1EEB-4801-8D70-B6D34D784BD6}" dt="2023-03-27T18:19:26.370" v="3894" actId="255"/>
        <pc:sldMkLst>
          <pc:docMk/>
          <pc:sldMk cId="3898216680" sldId="306"/>
        </pc:sldMkLst>
        <pc:spChg chg="mod">
          <ac:chgData name="Arundhati Paul" userId="58635d16e8a70bcf" providerId="LiveId" clId="{48CC55BB-1EEB-4801-8D70-B6D34D784BD6}" dt="2023-03-27T18:19:26.370" v="3894" actId="255"/>
          <ac:spMkLst>
            <pc:docMk/>
            <pc:sldMk cId="3898216680" sldId="306"/>
            <ac:spMk id="4" creationId="{8D76B5D9-8B7D-D90A-457E-E6FBC708A13E}"/>
          </ac:spMkLst>
        </pc:spChg>
        <pc:spChg chg="del">
          <ac:chgData name="Arundhati Paul" userId="58635d16e8a70bcf" providerId="LiveId" clId="{48CC55BB-1EEB-4801-8D70-B6D34D784BD6}" dt="2023-03-27T03:20:57.684" v="3755" actId="478"/>
          <ac:spMkLst>
            <pc:docMk/>
            <pc:sldMk cId="3898216680" sldId="306"/>
            <ac:spMk id="17" creationId="{5C111F08-3B4B-BA79-FE14-3CF261AC1B46}"/>
          </ac:spMkLst>
        </pc:spChg>
        <pc:spChg chg="del">
          <ac:chgData name="Arundhati Paul" userId="58635d16e8a70bcf" providerId="LiveId" clId="{48CC55BB-1EEB-4801-8D70-B6D34D784BD6}" dt="2023-03-27T03:21:05.486" v="3756" actId="478"/>
          <ac:spMkLst>
            <pc:docMk/>
            <pc:sldMk cId="3898216680" sldId="306"/>
            <ac:spMk id="19" creationId="{FCF9B438-D0B2-0E5A-CBF3-0EAE04E2145C}"/>
          </ac:spMkLst>
        </pc:spChg>
        <pc:spChg chg="del">
          <ac:chgData name="Arundhati Paul" userId="58635d16e8a70bcf" providerId="LiveId" clId="{48CC55BB-1EEB-4801-8D70-B6D34D784BD6}" dt="2023-03-27T03:21:09.358" v="3757" actId="478"/>
          <ac:spMkLst>
            <pc:docMk/>
            <pc:sldMk cId="3898216680" sldId="306"/>
            <ac:spMk id="21" creationId="{9C05A939-FE05-249D-2848-E62CB6135866}"/>
          </ac:spMkLst>
        </pc:spChg>
        <pc:graphicFrameChg chg="mod modGraphic">
          <ac:chgData name="Arundhati Paul" userId="58635d16e8a70bcf" providerId="LiveId" clId="{48CC55BB-1EEB-4801-8D70-B6D34D784BD6}" dt="2023-03-27T18:19:01.890" v="3892" actId="27107"/>
          <ac:graphicFrameMkLst>
            <pc:docMk/>
            <pc:sldMk cId="3898216680" sldId="306"/>
            <ac:graphicFrameMk id="18" creationId="{B1D3B191-3E2A-6BF5-2015-DC890C8D6AF4}"/>
          </ac:graphicFrameMkLst>
        </pc:graphicFrameChg>
        <pc:graphicFrameChg chg="mod">
          <ac:chgData name="Arundhati Paul" userId="58635d16e8a70bcf" providerId="LiveId" clId="{48CC55BB-1EEB-4801-8D70-B6D34D784BD6}" dt="2023-03-27T18:18:32.665" v="3890" actId="255"/>
          <ac:graphicFrameMkLst>
            <pc:docMk/>
            <pc:sldMk cId="3898216680" sldId="306"/>
            <ac:graphicFrameMk id="20" creationId="{3E713D31-31CC-93AA-1742-612A15321391}"/>
          </ac:graphicFrameMkLst>
        </pc:graphicFrameChg>
        <pc:graphicFrameChg chg="mod">
          <ac:chgData name="Arundhati Paul" userId="58635d16e8a70bcf" providerId="LiveId" clId="{48CC55BB-1EEB-4801-8D70-B6D34D784BD6}" dt="2023-03-27T18:18:36.009" v="3891" actId="255"/>
          <ac:graphicFrameMkLst>
            <pc:docMk/>
            <pc:sldMk cId="3898216680" sldId="306"/>
            <ac:graphicFrameMk id="22" creationId="{83236027-8F7A-2696-43B2-8C7457295F18}"/>
          </ac:graphicFrameMkLst>
        </pc:graphicFrameChg>
      </pc:sldChg>
    </pc:docChg>
  </pc:docChgLst>
  <pc:docChgLst>
    <pc:chgData name="Arundhati Paul" userId="58635d16e8a70bcf" providerId="LiveId" clId="{F2FA8AB2-2625-4D7A-8881-204316933789}"/>
    <pc:docChg chg="undo custSel addSld delSld modSld sldOrd">
      <pc:chgData name="Arundhati Paul" userId="58635d16e8a70bcf" providerId="LiveId" clId="{F2FA8AB2-2625-4D7A-8881-204316933789}" dt="2023-03-21T18:10:57.422" v="14913" actId="14100"/>
      <pc:docMkLst>
        <pc:docMk/>
      </pc:docMkLst>
      <pc:sldChg chg="del">
        <pc:chgData name="Arundhati Paul" userId="58635d16e8a70bcf" providerId="LiveId" clId="{F2FA8AB2-2625-4D7A-8881-204316933789}" dt="2023-03-16T03:23:46.631" v="8945" actId="2696"/>
        <pc:sldMkLst>
          <pc:docMk/>
          <pc:sldMk cId="424543878" sldId="257"/>
        </pc:sldMkLst>
      </pc:sldChg>
      <pc:sldChg chg="del">
        <pc:chgData name="Arundhati Paul" userId="58635d16e8a70bcf" providerId="LiveId" clId="{F2FA8AB2-2625-4D7A-8881-204316933789}" dt="2023-03-16T03:23:39.031" v="8944" actId="2696"/>
        <pc:sldMkLst>
          <pc:docMk/>
          <pc:sldMk cId="3184624463" sldId="258"/>
        </pc:sldMkLst>
      </pc:sldChg>
      <pc:sldChg chg="del">
        <pc:chgData name="Arundhati Paul" userId="58635d16e8a70bcf" providerId="LiveId" clId="{F2FA8AB2-2625-4D7A-8881-204316933789}" dt="2023-03-16T03:23:35.216" v="8943" actId="2696"/>
        <pc:sldMkLst>
          <pc:docMk/>
          <pc:sldMk cId="1615284646" sldId="259"/>
        </pc:sldMkLst>
      </pc:sldChg>
      <pc:sldChg chg="del">
        <pc:chgData name="Arundhati Paul" userId="58635d16e8a70bcf" providerId="LiveId" clId="{F2FA8AB2-2625-4D7A-8881-204316933789}" dt="2023-03-16T03:23:32.624" v="8942" actId="2696"/>
        <pc:sldMkLst>
          <pc:docMk/>
          <pc:sldMk cId="1928160450" sldId="260"/>
        </pc:sldMkLst>
      </pc:sldChg>
      <pc:sldChg chg="addSp delSp modSp new del mod ord setBg">
        <pc:chgData name="Arundhati Paul" userId="58635d16e8a70bcf" providerId="LiveId" clId="{F2FA8AB2-2625-4D7A-8881-204316933789}" dt="2023-03-11T18:34:59.581" v="119" actId="2696"/>
        <pc:sldMkLst>
          <pc:docMk/>
          <pc:sldMk cId="2976959089" sldId="261"/>
        </pc:sldMkLst>
        <pc:spChg chg="del">
          <ac:chgData name="Arundhati Paul" userId="58635d16e8a70bcf" providerId="LiveId" clId="{F2FA8AB2-2625-4D7A-8881-204316933789}" dt="2023-03-11T18:15:00.112" v="4" actId="478"/>
          <ac:spMkLst>
            <pc:docMk/>
            <pc:sldMk cId="2976959089" sldId="261"/>
            <ac:spMk id="2" creationId="{E0C9B542-8ACC-96E2-4875-0290BF2C27A4}"/>
          </ac:spMkLst>
        </pc:spChg>
        <pc:spChg chg="del">
          <ac:chgData name="Arundhati Paul" userId="58635d16e8a70bcf" providerId="LiveId" clId="{F2FA8AB2-2625-4D7A-8881-204316933789}" dt="2023-03-11T18:15:19.724" v="7" actId="478"/>
          <ac:spMkLst>
            <pc:docMk/>
            <pc:sldMk cId="2976959089" sldId="261"/>
            <ac:spMk id="3" creationId="{25B4DDF2-C2EB-FD92-ED43-C83EDC873910}"/>
          </ac:spMkLst>
        </pc:spChg>
        <pc:spChg chg="add del">
          <ac:chgData name="Arundhati Paul" userId="58635d16e8a70bcf" providerId="LiveId" clId="{F2FA8AB2-2625-4D7A-8881-204316933789}" dt="2023-03-11T18:16:22.610" v="17" actId="26606"/>
          <ac:spMkLst>
            <pc:docMk/>
            <pc:sldMk cId="2976959089" sldId="261"/>
            <ac:spMk id="7" creationId="{32BC26D8-82FB-445E-AA49-62A77D7C1EE0}"/>
          </ac:spMkLst>
        </pc:spChg>
        <pc:spChg chg="add del">
          <ac:chgData name="Arundhati Paul" userId="58635d16e8a70bcf" providerId="LiveId" clId="{F2FA8AB2-2625-4D7A-8881-204316933789}" dt="2023-03-11T18:16:22.610" v="17" actId="26606"/>
          <ac:spMkLst>
            <pc:docMk/>
            <pc:sldMk cId="2976959089" sldId="261"/>
            <ac:spMk id="8" creationId="{CB44330D-EA18-4254-AA95-EB49948539B8}"/>
          </ac:spMkLst>
        </pc:spChg>
        <pc:spChg chg="add del">
          <ac:chgData name="Arundhati Paul" userId="58635d16e8a70bcf" providerId="LiveId" clId="{F2FA8AB2-2625-4D7A-8881-204316933789}" dt="2023-03-11T18:16:15.104" v="13" actId="26606"/>
          <ac:spMkLst>
            <pc:docMk/>
            <pc:sldMk cId="2976959089" sldId="261"/>
            <ac:spMk id="10" creationId="{F3060C83-F051-4F0E-ABAD-AA0DFC48B218}"/>
          </ac:spMkLst>
        </pc:spChg>
        <pc:spChg chg="add del">
          <ac:chgData name="Arundhati Paul" userId="58635d16e8a70bcf" providerId="LiveId" clId="{F2FA8AB2-2625-4D7A-8881-204316933789}" dt="2023-03-11T18:16:24.196" v="19" actId="26606"/>
          <ac:spMkLst>
            <pc:docMk/>
            <pc:sldMk cId="2976959089" sldId="261"/>
            <ac:spMk id="11" creationId="{AB8C311F-7253-4AED-9701-7FC0708C41C7}"/>
          </ac:spMkLst>
        </pc:spChg>
        <pc:spChg chg="add del">
          <ac:chgData name="Arundhati Paul" userId="58635d16e8a70bcf" providerId="LiveId" clId="{F2FA8AB2-2625-4D7A-8881-204316933789}" dt="2023-03-11T18:16:15.104" v="13" actId="26606"/>
          <ac:spMkLst>
            <pc:docMk/>
            <pc:sldMk cId="2976959089" sldId="261"/>
            <ac:spMk id="12" creationId="{83C98ABE-055B-441F-B07E-44F97F083C39}"/>
          </ac:spMkLst>
        </pc:spChg>
        <pc:spChg chg="add del">
          <ac:chgData name="Arundhati Paul" userId="58635d16e8a70bcf" providerId="LiveId" clId="{F2FA8AB2-2625-4D7A-8881-204316933789}" dt="2023-03-11T18:16:24.196" v="19" actId="26606"/>
          <ac:spMkLst>
            <pc:docMk/>
            <pc:sldMk cId="2976959089" sldId="261"/>
            <ac:spMk id="13" creationId="{E2384209-CB15-4CDF-9D31-C44FD9A3F20D}"/>
          </ac:spMkLst>
        </pc:spChg>
        <pc:spChg chg="add del">
          <ac:chgData name="Arundhati Paul" userId="58635d16e8a70bcf" providerId="LiveId" clId="{F2FA8AB2-2625-4D7A-8881-204316933789}" dt="2023-03-11T18:16:15.104" v="13" actId="26606"/>
          <ac:spMkLst>
            <pc:docMk/>
            <pc:sldMk cId="2976959089" sldId="261"/>
            <ac:spMk id="14" creationId="{29FDB030-9B49-4CED-8CCD-4D99382388AC}"/>
          </ac:spMkLst>
        </pc:spChg>
        <pc:spChg chg="add del">
          <ac:chgData name="Arundhati Paul" userId="58635d16e8a70bcf" providerId="LiveId" clId="{F2FA8AB2-2625-4D7A-8881-204316933789}" dt="2023-03-11T18:16:24.196" v="19" actId="26606"/>
          <ac:spMkLst>
            <pc:docMk/>
            <pc:sldMk cId="2976959089" sldId="261"/>
            <ac:spMk id="15" creationId="{2633B3B5-CC90-43F0-8714-D31D1F3F0209}"/>
          </ac:spMkLst>
        </pc:spChg>
        <pc:spChg chg="add del">
          <ac:chgData name="Arundhati Paul" userId="58635d16e8a70bcf" providerId="LiveId" clId="{F2FA8AB2-2625-4D7A-8881-204316933789}" dt="2023-03-11T18:16:15.104" v="13" actId="26606"/>
          <ac:spMkLst>
            <pc:docMk/>
            <pc:sldMk cId="2976959089" sldId="261"/>
            <ac:spMk id="16" creationId="{3783CA14-24A1-485C-8B30-D6A5D87987AD}"/>
          </ac:spMkLst>
        </pc:spChg>
        <pc:spChg chg="add del">
          <ac:chgData name="Arundhati Paul" userId="58635d16e8a70bcf" providerId="LiveId" clId="{F2FA8AB2-2625-4D7A-8881-204316933789}" dt="2023-03-11T18:16:24.196" v="19" actId="26606"/>
          <ac:spMkLst>
            <pc:docMk/>
            <pc:sldMk cId="2976959089" sldId="261"/>
            <ac:spMk id="17" creationId="{A8D57A06-A426-446D-B02C-A2DC6B62E45E}"/>
          </ac:spMkLst>
        </pc:spChg>
        <pc:spChg chg="add del">
          <ac:chgData name="Arundhati Paul" userId="58635d16e8a70bcf" providerId="LiveId" clId="{F2FA8AB2-2625-4D7A-8881-204316933789}" dt="2023-03-11T18:16:15.104" v="13" actId="26606"/>
          <ac:spMkLst>
            <pc:docMk/>
            <pc:sldMk cId="2976959089" sldId="261"/>
            <ac:spMk id="18" creationId="{9A97C86A-04D6-40F7-AE84-31AB43E6A846}"/>
          </ac:spMkLst>
        </pc:spChg>
        <pc:spChg chg="add del">
          <ac:chgData name="Arundhati Paul" userId="58635d16e8a70bcf" providerId="LiveId" clId="{F2FA8AB2-2625-4D7A-8881-204316933789}" dt="2023-03-11T18:16:31.976" v="21" actId="26606"/>
          <ac:spMkLst>
            <pc:docMk/>
            <pc:sldMk cId="2976959089" sldId="261"/>
            <ac:spMk id="19" creationId="{2D2B266D-3625-4584-A5C3-7D3F672CFF30}"/>
          </ac:spMkLst>
        </pc:spChg>
        <pc:spChg chg="add del">
          <ac:chgData name="Arundhati Paul" userId="58635d16e8a70bcf" providerId="LiveId" clId="{F2FA8AB2-2625-4D7A-8881-204316933789}" dt="2023-03-11T18:16:15.104" v="13" actId="26606"/>
          <ac:spMkLst>
            <pc:docMk/>
            <pc:sldMk cId="2976959089" sldId="261"/>
            <ac:spMk id="20" creationId="{FF9F2414-84E8-453E-B1F3-389FDE8192D9}"/>
          </ac:spMkLst>
        </pc:spChg>
        <pc:spChg chg="add del">
          <ac:chgData name="Arundhati Paul" userId="58635d16e8a70bcf" providerId="LiveId" clId="{F2FA8AB2-2625-4D7A-8881-204316933789}" dt="2023-03-11T18:16:31.976" v="21" actId="26606"/>
          <ac:spMkLst>
            <pc:docMk/>
            <pc:sldMk cId="2976959089" sldId="261"/>
            <ac:spMk id="21" creationId="{A5D2A5D1-BA0D-47D3-B051-DA7743C46E28}"/>
          </ac:spMkLst>
        </pc:spChg>
        <pc:spChg chg="add del">
          <ac:chgData name="Arundhati Paul" userId="58635d16e8a70bcf" providerId="LiveId" clId="{F2FA8AB2-2625-4D7A-8881-204316933789}" dt="2023-03-11T18:16:15.104" v="13" actId="26606"/>
          <ac:spMkLst>
            <pc:docMk/>
            <pc:sldMk cId="2976959089" sldId="261"/>
            <ac:spMk id="22" creationId="{3ECA69A1-7536-43AC-85EF-C7106179F5ED}"/>
          </ac:spMkLst>
        </pc:spChg>
        <pc:picChg chg="add mod">
          <ac:chgData name="Arundhati Paul" userId="58635d16e8a70bcf" providerId="LiveId" clId="{F2FA8AB2-2625-4D7A-8881-204316933789}" dt="2023-03-11T18:16:31.976" v="21" actId="26606"/>
          <ac:picMkLst>
            <pc:docMk/>
            <pc:sldMk cId="2976959089" sldId="261"/>
            <ac:picMk id="5" creationId="{444A3E75-7885-D826-6679-E0E950425E17}"/>
          </ac:picMkLst>
        </pc:picChg>
      </pc:sldChg>
      <pc:sldChg chg="addSp delSp modSp new mod setBg">
        <pc:chgData name="Arundhati Paul" userId="58635d16e8a70bcf" providerId="LiveId" clId="{F2FA8AB2-2625-4D7A-8881-204316933789}" dt="2023-03-11T19:58:16.260" v="728" actId="1076"/>
        <pc:sldMkLst>
          <pc:docMk/>
          <pc:sldMk cId="801740257" sldId="262"/>
        </pc:sldMkLst>
        <pc:spChg chg="mod">
          <ac:chgData name="Arundhati Paul" userId="58635d16e8a70bcf" providerId="LiveId" clId="{F2FA8AB2-2625-4D7A-8881-204316933789}" dt="2023-03-11T18:34:07.762" v="118" actId="113"/>
          <ac:spMkLst>
            <pc:docMk/>
            <pc:sldMk cId="801740257" sldId="262"/>
            <ac:spMk id="2" creationId="{F4C86421-CD91-A1DA-A3E9-988294EB83FB}"/>
          </ac:spMkLst>
        </pc:spChg>
        <pc:spChg chg="mod">
          <ac:chgData name="Arundhati Paul" userId="58635d16e8a70bcf" providerId="LiveId" clId="{F2FA8AB2-2625-4D7A-8881-204316933789}" dt="2023-03-11T18:35:41.774" v="120" actId="255"/>
          <ac:spMkLst>
            <pc:docMk/>
            <pc:sldMk cId="801740257" sldId="262"/>
            <ac:spMk id="3" creationId="{2D8C4196-C484-7F88-965F-36CDF4D7DFC4}"/>
          </ac:spMkLst>
        </pc:spChg>
        <pc:spChg chg="add del">
          <ac:chgData name="Arundhati Paul" userId="58635d16e8a70bcf" providerId="LiveId" clId="{F2FA8AB2-2625-4D7A-8881-204316933789}" dt="2023-03-11T18:28:04.488" v="81" actId="26606"/>
          <ac:spMkLst>
            <pc:docMk/>
            <pc:sldMk cId="801740257" sldId="262"/>
            <ac:spMk id="9" creationId="{F0A604E4-7307-451C-93BE-F1F7E1BF3BF8}"/>
          </ac:spMkLst>
        </pc:spChg>
        <pc:spChg chg="add del">
          <ac:chgData name="Arundhati Paul" userId="58635d16e8a70bcf" providerId="LiveId" clId="{F2FA8AB2-2625-4D7A-8881-204316933789}" dt="2023-03-11T18:28:04.488" v="81" actId="26606"/>
          <ac:spMkLst>
            <pc:docMk/>
            <pc:sldMk cId="801740257" sldId="262"/>
            <ac:spMk id="11" creationId="{F7F3A0AA-35E5-4085-942B-737839030604}"/>
          </ac:spMkLst>
        </pc:spChg>
        <pc:spChg chg="add del">
          <ac:chgData name="Arundhati Paul" userId="58635d16e8a70bcf" providerId="LiveId" clId="{F2FA8AB2-2625-4D7A-8881-204316933789}" dt="2023-03-11T18:28:04.488" v="81" actId="26606"/>
          <ac:spMkLst>
            <pc:docMk/>
            <pc:sldMk cId="801740257" sldId="262"/>
            <ac:spMk id="13" creationId="{402F5C38-C747-4173-ABBF-656E39E82130}"/>
          </ac:spMkLst>
        </pc:spChg>
        <pc:spChg chg="add del">
          <ac:chgData name="Arundhati Paul" userId="58635d16e8a70bcf" providerId="LiveId" clId="{F2FA8AB2-2625-4D7A-8881-204316933789}" dt="2023-03-11T18:28:04.488" v="81" actId="26606"/>
          <ac:spMkLst>
            <pc:docMk/>
            <pc:sldMk cId="801740257" sldId="262"/>
            <ac:spMk id="15" creationId="{E37EECFC-A684-4391-AE85-4CDAF5565F61}"/>
          </ac:spMkLst>
        </pc:spChg>
        <pc:spChg chg="add del">
          <ac:chgData name="Arundhati Paul" userId="58635d16e8a70bcf" providerId="LiveId" clId="{F2FA8AB2-2625-4D7A-8881-204316933789}" dt="2023-03-11T18:28:44.328" v="86" actId="26606"/>
          <ac:spMkLst>
            <pc:docMk/>
            <pc:sldMk cId="801740257" sldId="262"/>
            <ac:spMk id="20" creationId="{D55CA618-78A6-47F6-B865-E9315164FB49}"/>
          </ac:spMkLst>
        </pc:spChg>
        <pc:spChg chg="add del">
          <ac:chgData name="Arundhati Paul" userId="58635d16e8a70bcf" providerId="LiveId" clId="{F2FA8AB2-2625-4D7A-8881-204316933789}" dt="2023-03-11T18:28:44.328" v="86" actId="26606"/>
          <ac:spMkLst>
            <pc:docMk/>
            <pc:sldMk cId="801740257" sldId="262"/>
            <ac:spMk id="26" creationId="{8ED94938-268E-4C0A-A08A-B3980C78BAEB}"/>
          </ac:spMkLst>
        </pc:spChg>
        <pc:spChg chg="add del">
          <ac:chgData name="Arundhati Paul" userId="58635d16e8a70bcf" providerId="LiveId" clId="{F2FA8AB2-2625-4D7A-8881-204316933789}" dt="2023-03-11T18:31:02.235" v="98" actId="26606"/>
          <ac:spMkLst>
            <pc:docMk/>
            <pc:sldMk cId="801740257" sldId="262"/>
            <ac:spMk id="31" creationId="{7316481C-0A49-4796-812B-0D64F063B720}"/>
          </ac:spMkLst>
        </pc:spChg>
        <pc:spChg chg="add del">
          <ac:chgData name="Arundhati Paul" userId="58635d16e8a70bcf" providerId="LiveId" clId="{F2FA8AB2-2625-4D7A-8881-204316933789}" dt="2023-03-11T18:31:02.235" v="98" actId="26606"/>
          <ac:spMkLst>
            <pc:docMk/>
            <pc:sldMk cId="801740257" sldId="262"/>
            <ac:spMk id="33" creationId="{A5271697-90F1-4A23-8EF2-0179F2EAFACB}"/>
          </ac:spMkLst>
        </pc:spChg>
        <pc:spChg chg="add del">
          <ac:chgData name="Arundhati Paul" userId="58635d16e8a70bcf" providerId="LiveId" clId="{F2FA8AB2-2625-4D7A-8881-204316933789}" dt="2023-03-11T18:31:02.235" v="98" actId="26606"/>
          <ac:spMkLst>
            <pc:docMk/>
            <pc:sldMk cId="801740257" sldId="262"/>
            <ac:spMk id="57" creationId="{D9F5512A-48E1-4C07-B75E-3CCC517B6804}"/>
          </ac:spMkLst>
        </pc:spChg>
        <pc:spChg chg="add">
          <ac:chgData name="Arundhati Paul" userId="58635d16e8a70bcf" providerId="LiveId" clId="{F2FA8AB2-2625-4D7A-8881-204316933789}" dt="2023-03-11T18:31:02.235" v="98" actId="26606"/>
          <ac:spMkLst>
            <pc:docMk/>
            <pc:sldMk cId="801740257" sldId="262"/>
            <ac:spMk id="62" creationId="{19D32F93-50AC-4C46-A5DB-291C60DDB7BD}"/>
          </ac:spMkLst>
        </pc:spChg>
        <pc:spChg chg="add">
          <ac:chgData name="Arundhati Paul" userId="58635d16e8a70bcf" providerId="LiveId" clId="{F2FA8AB2-2625-4D7A-8881-204316933789}" dt="2023-03-11T18:31:02.235" v="98" actId="26606"/>
          <ac:spMkLst>
            <pc:docMk/>
            <pc:sldMk cId="801740257" sldId="262"/>
            <ac:spMk id="64" creationId="{B9A1D9BC-1455-4308-9ABD-A3F8EDB67AAF}"/>
          </ac:spMkLst>
        </pc:spChg>
        <pc:spChg chg="add">
          <ac:chgData name="Arundhati Paul" userId="58635d16e8a70bcf" providerId="LiveId" clId="{F2FA8AB2-2625-4D7A-8881-204316933789}" dt="2023-03-11T18:31:02.235" v="98" actId="26606"/>
          <ac:spMkLst>
            <pc:docMk/>
            <pc:sldMk cId="801740257" sldId="262"/>
            <ac:spMk id="66" creationId="{827DC2C4-B485-428A-BF4A-472D2967F47F}"/>
          </ac:spMkLst>
        </pc:spChg>
        <pc:spChg chg="add">
          <ac:chgData name="Arundhati Paul" userId="58635d16e8a70bcf" providerId="LiveId" clId="{F2FA8AB2-2625-4D7A-8881-204316933789}" dt="2023-03-11T18:31:02.235" v="98" actId="26606"/>
          <ac:spMkLst>
            <pc:docMk/>
            <pc:sldMk cId="801740257" sldId="262"/>
            <ac:spMk id="68" creationId="{4A62647B-1222-407C-8740-5A497612B1F5}"/>
          </ac:spMkLst>
        </pc:spChg>
        <pc:grpChg chg="add del">
          <ac:chgData name="Arundhati Paul" userId="58635d16e8a70bcf" providerId="LiveId" clId="{F2FA8AB2-2625-4D7A-8881-204316933789}" dt="2023-03-11T18:28:44.328" v="86" actId="26606"/>
          <ac:grpSpMkLst>
            <pc:docMk/>
            <pc:sldMk cId="801740257" sldId="262"/>
            <ac:grpSpMk id="22" creationId="{B83D307E-DF68-43F8-97CE-0AAE950A7129}"/>
          </ac:grpSpMkLst>
        </pc:grpChg>
        <pc:grpChg chg="add del">
          <ac:chgData name="Arundhati Paul" userId="58635d16e8a70bcf" providerId="LiveId" clId="{F2FA8AB2-2625-4D7A-8881-204316933789}" dt="2023-03-11T18:31:02.235" v="98" actId="26606"/>
          <ac:grpSpMkLst>
            <pc:docMk/>
            <pc:sldMk cId="801740257" sldId="262"/>
            <ac:grpSpMk id="35" creationId="{0924561D-756D-410B-973A-E68C2552C20C}"/>
          </ac:grpSpMkLst>
        </pc:grpChg>
        <pc:picChg chg="add mod">
          <ac:chgData name="Arundhati Paul" userId="58635d16e8a70bcf" providerId="LiveId" clId="{F2FA8AB2-2625-4D7A-8881-204316933789}" dt="2023-03-11T18:31:41.301" v="105" actId="14100"/>
          <ac:picMkLst>
            <pc:docMk/>
            <pc:sldMk cId="801740257" sldId="262"/>
            <ac:picMk id="4" creationId="{5A831E78-7505-0BA2-32FB-A6DDBA2A5CCD}"/>
          </ac:picMkLst>
        </pc:picChg>
        <pc:picChg chg="add mod">
          <ac:chgData name="Arundhati Paul" userId="58635d16e8a70bcf" providerId="LiveId" clId="{F2FA8AB2-2625-4D7A-8881-204316933789}" dt="2023-03-11T18:32:02.895" v="108" actId="1076"/>
          <ac:picMkLst>
            <pc:docMk/>
            <pc:sldMk cId="801740257" sldId="262"/>
            <ac:picMk id="6" creationId="{3CA827CA-F60F-7B8D-CEC7-E7B29FD28E7B}"/>
          </ac:picMkLst>
        </pc:picChg>
        <pc:picChg chg="add del mod">
          <ac:chgData name="Arundhati Paul" userId="58635d16e8a70bcf" providerId="LiveId" clId="{F2FA8AB2-2625-4D7A-8881-204316933789}" dt="2023-03-11T18:33:45.855" v="117" actId="478"/>
          <ac:picMkLst>
            <pc:docMk/>
            <pc:sldMk cId="801740257" sldId="262"/>
            <ac:picMk id="8" creationId="{9E1B71D9-44AD-4380-3BC2-A4E25BADD60B}"/>
          </ac:picMkLst>
        </pc:picChg>
        <pc:picChg chg="add del mod">
          <ac:chgData name="Arundhati Paul" userId="58635d16e8a70bcf" providerId="LiveId" clId="{F2FA8AB2-2625-4D7A-8881-204316933789}" dt="2023-03-11T19:57:44.446" v="726" actId="478"/>
          <ac:picMkLst>
            <pc:docMk/>
            <pc:sldMk cId="801740257" sldId="262"/>
            <ac:picMk id="12" creationId="{6A72436F-5D23-739B-B1FD-897065A8C87B}"/>
          </ac:picMkLst>
        </pc:picChg>
        <pc:picChg chg="add mod">
          <ac:chgData name="Arundhati Paul" userId="58635d16e8a70bcf" providerId="LiveId" clId="{F2FA8AB2-2625-4D7A-8881-204316933789}" dt="2023-03-11T19:58:16.260" v="728" actId="1076"/>
          <ac:picMkLst>
            <pc:docMk/>
            <pc:sldMk cId="801740257" sldId="262"/>
            <ac:picMk id="14" creationId="{842CB5A0-781E-98FA-7CBF-3DD30E7AFD75}"/>
          </ac:picMkLst>
        </pc:picChg>
      </pc:sldChg>
      <pc:sldChg chg="add del">
        <pc:chgData name="Arundhati Paul" userId="58635d16e8a70bcf" providerId="LiveId" clId="{F2FA8AB2-2625-4D7A-8881-204316933789}" dt="2023-03-11T18:16:56.873" v="24"/>
        <pc:sldMkLst>
          <pc:docMk/>
          <pc:sldMk cId="629555230" sldId="263"/>
        </pc:sldMkLst>
      </pc:sldChg>
      <pc:sldChg chg="addSp delSp modSp new del mod setBg">
        <pc:chgData name="Arundhati Paul" userId="58635d16e8a70bcf" providerId="LiveId" clId="{F2FA8AB2-2625-4D7A-8881-204316933789}" dt="2023-03-11T20:05:53.931" v="747" actId="2696"/>
        <pc:sldMkLst>
          <pc:docMk/>
          <pc:sldMk cId="646702956" sldId="263"/>
        </pc:sldMkLst>
        <pc:spChg chg="add mod">
          <ac:chgData name="Arundhati Paul" userId="58635d16e8a70bcf" providerId="LiveId" clId="{F2FA8AB2-2625-4D7A-8881-204316933789}" dt="2023-03-11T20:04:38.042" v="746" actId="26606"/>
          <ac:spMkLst>
            <pc:docMk/>
            <pc:sldMk cId="646702956" sldId="263"/>
            <ac:spMk id="2" creationId="{C868AAC0-57D6-223D-F2DE-E4516AD36CF5}"/>
          </ac:spMkLst>
        </pc:spChg>
        <pc:spChg chg="add mod">
          <ac:chgData name="Arundhati Paul" userId="58635d16e8a70bcf" providerId="LiveId" clId="{F2FA8AB2-2625-4D7A-8881-204316933789}" dt="2023-03-11T20:04:38.042" v="746" actId="26606"/>
          <ac:spMkLst>
            <pc:docMk/>
            <pc:sldMk cId="646702956" sldId="263"/>
            <ac:spMk id="7" creationId="{87D14929-9450-73C7-7FC1-67B07EADE4E3}"/>
          </ac:spMkLst>
        </pc:spChg>
        <pc:spChg chg="add mod">
          <ac:chgData name="Arundhati Paul" userId="58635d16e8a70bcf" providerId="LiveId" clId="{F2FA8AB2-2625-4D7A-8881-204316933789}" dt="2023-03-11T20:04:38.042" v="746" actId="26606"/>
          <ac:spMkLst>
            <pc:docMk/>
            <pc:sldMk cId="646702956" sldId="263"/>
            <ac:spMk id="8" creationId="{821245E1-A290-DC85-0897-928952CA7E9D}"/>
          </ac:spMkLst>
        </pc:spChg>
        <pc:spChg chg="add del mod">
          <ac:chgData name="Arundhati Paul" userId="58635d16e8a70bcf" providerId="LiveId" clId="{F2FA8AB2-2625-4D7A-8881-204316933789}" dt="2023-03-11T19:26:18.220" v="306" actId="478"/>
          <ac:spMkLst>
            <pc:docMk/>
            <pc:sldMk cId="646702956" sldId="263"/>
            <ac:spMk id="11" creationId="{37F12DFB-A347-E2F5-6653-91A736F26167}"/>
          </ac:spMkLst>
        </pc:spChg>
        <pc:spChg chg="add del mod">
          <ac:chgData name="Arundhati Paul" userId="58635d16e8a70bcf" providerId="LiveId" clId="{F2FA8AB2-2625-4D7A-8881-204316933789}" dt="2023-03-11T19:26:37.646" v="310" actId="478"/>
          <ac:spMkLst>
            <pc:docMk/>
            <pc:sldMk cId="646702956" sldId="263"/>
            <ac:spMk id="12" creationId="{0F14A9F1-3D02-651D-B6C8-A8F15939857C}"/>
          </ac:spMkLst>
        </pc:spChg>
        <pc:spChg chg="add mod">
          <ac:chgData name="Arundhati Paul" userId="58635d16e8a70bcf" providerId="LiveId" clId="{F2FA8AB2-2625-4D7A-8881-204316933789}" dt="2023-03-11T20:04:38.042" v="746" actId="26606"/>
          <ac:spMkLst>
            <pc:docMk/>
            <pc:sldMk cId="646702956" sldId="263"/>
            <ac:spMk id="15" creationId="{0A532434-0EAF-90DE-BD19-66A1E282ACF6}"/>
          </ac:spMkLst>
        </pc:spChg>
        <pc:spChg chg="add mod">
          <ac:chgData name="Arundhati Paul" userId="58635d16e8a70bcf" providerId="LiveId" clId="{F2FA8AB2-2625-4D7A-8881-204316933789}" dt="2023-03-11T20:04:38.042" v="746" actId="26606"/>
          <ac:spMkLst>
            <pc:docMk/>
            <pc:sldMk cId="646702956" sldId="263"/>
            <ac:spMk id="16" creationId="{D53762B6-7E3C-7110-ED07-1C2A81111039}"/>
          </ac:spMkLst>
        </pc:spChg>
        <pc:spChg chg="add mod">
          <ac:chgData name="Arundhati Paul" userId="58635d16e8a70bcf" providerId="LiveId" clId="{F2FA8AB2-2625-4D7A-8881-204316933789}" dt="2023-03-11T20:04:38.042" v="746" actId="26606"/>
          <ac:spMkLst>
            <pc:docMk/>
            <pc:sldMk cId="646702956" sldId="263"/>
            <ac:spMk id="17" creationId="{D21878C0-E316-1542-9731-E9FFCDA5802C}"/>
          </ac:spMkLst>
        </pc:spChg>
        <pc:spChg chg="add mod">
          <ac:chgData name="Arundhati Paul" userId="58635d16e8a70bcf" providerId="LiveId" clId="{F2FA8AB2-2625-4D7A-8881-204316933789}" dt="2023-03-11T20:04:38.042" v="746" actId="26606"/>
          <ac:spMkLst>
            <pc:docMk/>
            <pc:sldMk cId="646702956" sldId="263"/>
            <ac:spMk id="18" creationId="{72B816AB-40E4-69A0-198A-3A01A942A008}"/>
          </ac:spMkLst>
        </pc:spChg>
        <pc:spChg chg="add mod">
          <ac:chgData name="Arundhati Paul" userId="58635d16e8a70bcf" providerId="LiveId" clId="{F2FA8AB2-2625-4D7A-8881-204316933789}" dt="2023-03-11T20:04:38.042" v="746" actId="26606"/>
          <ac:spMkLst>
            <pc:docMk/>
            <pc:sldMk cId="646702956" sldId="263"/>
            <ac:spMk id="19" creationId="{D83BF3C9-D5CD-A216-D48A-4107F45A0CFA}"/>
          </ac:spMkLst>
        </pc:spChg>
        <pc:spChg chg="add mod">
          <ac:chgData name="Arundhati Paul" userId="58635d16e8a70bcf" providerId="LiveId" clId="{F2FA8AB2-2625-4D7A-8881-204316933789}" dt="2023-03-11T20:04:38.042" v="746" actId="26606"/>
          <ac:spMkLst>
            <pc:docMk/>
            <pc:sldMk cId="646702956" sldId="263"/>
            <ac:spMk id="20" creationId="{D42B8301-DE8B-0165-5413-B30E71D2DFCA}"/>
          </ac:spMkLst>
        </pc:spChg>
        <pc:spChg chg="add del">
          <ac:chgData name="Arundhati Paul" userId="58635d16e8a70bcf" providerId="LiveId" clId="{F2FA8AB2-2625-4D7A-8881-204316933789}" dt="2023-03-11T19:59:49.561" v="732" actId="26606"/>
          <ac:spMkLst>
            <pc:docMk/>
            <pc:sldMk cId="646702956" sldId="263"/>
            <ac:spMk id="29" creationId="{69D184B2-2226-4E31-BCCB-444330767440}"/>
          </ac:spMkLst>
        </pc:spChg>
        <pc:spChg chg="add del">
          <ac:chgData name="Arundhati Paul" userId="58635d16e8a70bcf" providerId="LiveId" clId="{F2FA8AB2-2625-4D7A-8881-204316933789}" dt="2023-03-11T19:59:49.561" v="732" actId="26606"/>
          <ac:spMkLst>
            <pc:docMk/>
            <pc:sldMk cId="646702956" sldId="263"/>
            <ac:spMk id="30" creationId="{1AC4D4E3-486A-464A-8EC8-D44881097267}"/>
          </ac:spMkLst>
        </pc:spChg>
        <pc:spChg chg="add del">
          <ac:chgData name="Arundhati Paul" userId="58635d16e8a70bcf" providerId="LiveId" clId="{F2FA8AB2-2625-4D7A-8881-204316933789}" dt="2023-03-11T19:59:44.196" v="730" actId="26606"/>
          <ac:spMkLst>
            <pc:docMk/>
            <pc:sldMk cId="646702956" sldId="263"/>
            <ac:spMk id="31" creationId="{AB8C311F-7253-4AED-9701-7FC0708C41C7}"/>
          </ac:spMkLst>
        </pc:spChg>
        <pc:spChg chg="add del">
          <ac:chgData name="Arundhati Paul" userId="58635d16e8a70bcf" providerId="LiveId" clId="{F2FA8AB2-2625-4D7A-8881-204316933789}" dt="2023-03-11T19:59:49.561" v="732" actId="26606"/>
          <ac:spMkLst>
            <pc:docMk/>
            <pc:sldMk cId="646702956" sldId="263"/>
            <ac:spMk id="32" creationId="{864DE13E-58EB-4475-B79C-0D4FC651239B}"/>
          </ac:spMkLst>
        </pc:spChg>
        <pc:spChg chg="add del">
          <ac:chgData name="Arundhati Paul" userId="58635d16e8a70bcf" providerId="LiveId" clId="{F2FA8AB2-2625-4D7A-8881-204316933789}" dt="2023-03-11T19:59:44.196" v="730" actId="26606"/>
          <ac:spMkLst>
            <pc:docMk/>
            <pc:sldMk cId="646702956" sldId="263"/>
            <ac:spMk id="33" creationId="{E2384209-CB15-4CDF-9D31-C44FD9A3F20D}"/>
          </ac:spMkLst>
        </pc:spChg>
        <pc:spChg chg="add del">
          <ac:chgData name="Arundhati Paul" userId="58635d16e8a70bcf" providerId="LiveId" clId="{F2FA8AB2-2625-4D7A-8881-204316933789}" dt="2023-03-11T19:59:56.863" v="734" actId="26606"/>
          <ac:spMkLst>
            <pc:docMk/>
            <pc:sldMk cId="646702956" sldId="263"/>
            <ac:spMk id="34" creationId="{AB8C311F-7253-4AED-9701-7FC0708C41C7}"/>
          </ac:spMkLst>
        </pc:spChg>
        <pc:spChg chg="add del">
          <ac:chgData name="Arundhati Paul" userId="58635d16e8a70bcf" providerId="LiveId" clId="{F2FA8AB2-2625-4D7A-8881-204316933789}" dt="2023-03-11T19:59:44.196" v="730" actId="26606"/>
          <ac:spMkLst>
            <pc:docMk/>
            <pc:sldMk cId="646702956" sldId="263"/>
            <ac:spMk id="35" creationId="{2633B3B5-CC90-43F0-8714-D31D1F3F0209}"/>
          </ac:spMkLst>
        </pc:spChg>
        <pc:spChg chg="add del">
          <ac:chgData name="Arundhati Paul" userId="58635d16e8a70bcf" providerId="LiveId" clId="{F2FA8AB2-2625-4D7A-8881-204316933789}" dt="2023-03-11T19:59:56.863" v="734" actId="26606"/>
          <ac:spMkLst>
            <pc:docMk/>
            <pc:sldMk cId="646702956" sldId="263"/>
            <ac:spMk id="36" creationId="{E2384209-CB15-4CDF-9D31-C44FD9A3F20D}"/>
          </ac:spMkLst>
        </pc:spChg>
        <pc:spChg chg="add del">
          <ac:chgData name="Arundhati Paul" userId="58635d16e8a70bcf" providerId="LiveId" clId="{F2FA8AB2-2625-4D7A-8881-204316933789}" dt="2023-03-11T19:59:44.196" v="730" actId="26606"/>
          <ac:spMkLst>
            <pc:docMk/>
            <pc:sldMk cId="646702956" sldId="263"/>
            <ac:spMk id="37" creationId="{A8D57A06-A426-446D-B02C-A2DC6B62E45E}"/>
          </ac:spMkLst>
        </pc:spChg>
        <pc:spChg chg="add del">
          <ac:chgData name="Arundhati Paul" userId="58635d16e8a70bcf" providerId="LiveId" clId="{F2FA8AB2-2625-4D7A-8881-204316933789}" dt="2023-03-11T19:59:56.863" v="734" actId="26606"/>
          <ac:spMkLst>
            <pc:docMk/>
            <pc:sldMk cId="646702956" sldId="263"/>
            <ac:spMk id="38" creationId="{2633B3B5-CC90-43F0-8714-D31D1F3F0209}"/>
          </ac:spMkLst>
        </pc:spChg>
        <pc:spChg chg="add del">
          <ac:chgData name="Arundhati Paul" userId="58635d16e8a70bcf" providerId="LiveId" clId="{F2FA8AB2-2625-4D7A-8881-204316933789}" dt="2023-03-11T19:59:56.863" v="734" actId="26606"/>
          <ac:spMkLst>
            <pc:docMk/>
            <pc:sldMk cId="646702956" sldId="263"/>
            <ac:spMk id="39" creationId="{A8D57A06-A426-446D-B02C-A2DC6B62E45E}"/>
          </ac:spMkLst>
        </pc:spChg>
        <pc:spChg chg="add del">
          <ac:chgData name="Arundhati Paul" userId="58635d16e8a70bcf" providerId="LiveId" clId="{F2FA8AB2-2625-4D7A-8881-204316933789}" dt="2023-03-11T20:00:14.353" v="736" actId="26606"/>
          <ac:spMkLst>
            <pc:docMk/>
            <pc:sldMk cId="646702956" sldId="263"/>
            <ac:spMk id="40" creationId="{32BC26D8-82FB-445E-AA49-62A77D7C1EE0}"/>
          </ac:spMkLst>
        </pc:spChg>
        <pc:spChg chg="add del">
          <ac:chgData name="Arundhati Paul" userId="58635d16e8a70bcf" providerId="LiveId" clId="{F2FA8AB2-2625-4D7A-8881-204316933789}" dt="2023-03-11T20:00:14.353" v="736" actId="26606"/>
          <ac:spMkLst>
            <pc:docMk/>
            <pc:sldMk cId="646702956" sldId="263"/>
            <ac:spMk id="41" creationId="{CB44330D-EA18-4254-AA95-EB49948539B8}"/>
          </ac:spMkLst>
        </pc:spChg>
        <pc:spChg chg="add del">
          <ac:chgData name="Arundhati Paul" userId="58635d16e8a70bcf" providerId="LiveId" clId="{F2FA8AB2-2625-4D7A-8881-204316933789}" dt="2023-03-11T20:01:03.338" v="744" actId="26606"/>
          <ac:spMkLst>
            <pc:docMk/>
            <pc:sldMk cId="646702956" sldId="263"/>
            <ac:spMk id="42" creationId="{AB8C311F-7253-4AED-9701-7FC0708C41C7}"/>
          </ac:spMkLst>
        </pc:spChg>
        <pc:spChg chg="add del">
          <ac:chgData name="Arundhati Paul" userId="58635d16e8a70bcf" providerId="LiveId" clId="{F2FA8AB2-2625-4D7A-8881-204316933789}" dt="2023-03-11T20:01:03.338" v="744" actId="26606"/>
          <ac:spMkLst>
            <pc:docMk/>
            <pc:sldMk cId="646702956" sldId="263"/>
            <ac:spMk id="43" creationId="{E2384209-CB15-4CDF-9D31-C44FD9A3F20D}"/>
          </ac:spMkLst>
        </pc:spChg>
        <pc:spChg chg="add del">
          <ac:chgData name="Arundhati Paul" userId="58635d16e8a70bcf" providerId="LiveId" clId="{F2FA8AB2-2625-4D7A-8881-204316933789}" dt="2023-03-11T20:01:03.338" v="744" actId="26606"/>
          <ac:spMkLst>
            <pc:docMk/>
            <pc:sldMk cId="646702956" sldId="263"/>
            <ac:spMk id="44" creationId="{2633B3B5-CC90-43F0-8714-D31D1F3F0209}"/>
          </ac:spMkLst>
        </pc:spChg>
        <pc:spChg chg="add del">
          <ac:chgData name="Arundhati Paul" userId="58635d16e8a70bcf" providerId="LiveId" clId="{F2FA8AB2-2625-4D7A-8881-204316933789}" dt="2023-03-11T20:01:03.338" v="744" actId="26606"/>
          <ac:spMkLst>
            <pc:docMk/>
            <pc:sldMk cId="646702956" sldId="263"/>
            <ac:spMk id="45" creationId="{A8D57A06-A426-446D-B02C-A2DC6B62E45E}"/>
          </ac:spMkLst>
        </pc:spChg>
        <pc:spChg chg="add">
          <ac:chgData name="Arundhati Paul" userId="58635d16e8a70bcf" providerId="LiveId" clId="{F2FA8AB2-2625-4D7A-8881-204316933789}" dt="2023-03-11T20:04:38.042" v="746" actId="26606"/>
          <ac:spMkLst>
            <pc:docMk/>
            <pc:sldMk cId="646702956" sldId="263"/>
            <ac:spMk id="46" creationId="{AB8C311F-7253-4AED-9701-7FC0708C41C7}"/>
          </ac:spMkLst>
        </pc:spChg>
        <pc:spChg chg="add">
          <ac:chgData name="Arundhati Paul" userId="58635d16e8a70bcf" providerId="LiveId" clId="{F2FA8AB2-2625-4D7A-8881-204316933789}" dt="2023-03-11T20:04:38.042" v="746" actId="26606"/>
          <ac:spMkLst>
            <pc:docMk/>
            <pc:sldMk cId="646702956" sldId="263"/>
            <ac:spMk id="47" creationId="{E2384209-CB15-4CDF-9D31-C44FD9A3F20D}"/>
          </ac:spMkLst>
        </pc:spChg>
        <pc:spChg chg="add">
          <ac:chgData name="Arundhati Paul" userId="58635d16e8a70bcf" providerId="LiveId" clId="{F2FA8AB2-2625-4D7A-8881-204316933789}" dt="2023-03-11T20:04:38.042" v="746" actId="26606"/>
          <ac:spMkLst>
            <pc:docMk/>
            <pc:sldMk cId="646702956" sldId="263"/>
            <ac:spMk id="48" creationId="{2633B3B5-CC90-43F0-8714-D31D1F3F0209}"/>
          </ac:spMkLst>
        </pc:spChg>
        <pc:spChg chg="add">
          <ac:chgData name="Arundhati Paul" userId="58635d16e8a70bcf" providerId="LiveId" clId="{F2FA8AB2-2625-4D7A-8881-204316933789}" dt="2023-03-11T20:04:38.042" v="746" actId="26606"/>
          <ac:spMkLst>
            <pc:docMk/>
            <pc:sldMk cId="646702956" sldId="263"/>
            <ac:spMk id="49" creationId="{A8D57A06-A426-446D-B02C-A2DC6B62E45E}"/>
          </ac:spMkLst>
        </pc:spChg>
        <pc:picChg chg="add del mod">
          <ac:chgData name="Arundhati Paul" userId="58635d16e8a70bcf" providerId="LiveId" clId="{F2FA8AB2-2625-4D7A-8881-204316933789}" dt="2023-03-11T19:06:13.753" v="142" actId="478"/>
          <ac:picMkLst>
            <pc:docMk/>
            <pc:sldMk cId="646702956" sldId="263"/>
            <ac:picMk id="4" creationId="{844670BB-D3A1-60F4-83A7-72EBF6BEDC65}"/>
          </ac:picMkLst>
        </pc:picChg>
        <pc:picChg chg="add del mod">
          <ac:chgData name="Arundhati Paul" userId="58635d16e8a70bcf" providerId="LiveId" clId="{F2FA8AB2-2625-4D7A-8881-204316933789}" dt="2023-03-11T19:20:28.149" v="210" actId="478"/>
          <ac:picMkLst>
            <pc:docMk/>
            <pc:sldMk cId="646702956" sldId="263"/>
            <ac:picMk id="6" creationId="{F0D9A324-E4CE-D81A-163C-F8BA5FBA175E}"/>
          </ac:picMkLst>
        </pc:picChg>
        <pc:picChg chg="add mod">
          <ac:chgData name="Arundhati Paul" userId="58635d16e8a70bcf" providerId="LiveId" clId="{F2FA8AB2-2625-4D7A-8881-204316933789}" dt="2023-03-11T20:04:38.042" v="746" actId="26606"/>
          <ac:picMkLst>
            <pc:docMk/>
            <pc:sldMk cId="646702956" sldId="263"/>
            <ac:picMk id="10" creationId="{2E983F37-30B3-F75F-9F09-411195F23636}"/>
          </ac:picMkLst>
        </pc:picChg>
        <pc:picChg chg="add mod">
          <ac:chgData name="Arundhati Paul" userId="58635d16e8a70bcf" providerId="LiveId" clId="{F2FA8AB2-2625-4D7A-8881-204316933789}" dt="2023-03-11T20:04:38.042" v="746" actId="26606"/>
          <ac:picMkLst>
            <pc:docMk/>
            <pc:sldMk cId="646702956" sldId="263"/>
            <ac:picMk id="14" creationId="{4CFF12E2-640B-897E-4058-CFBAFBD5F8FF}"/>
          </ac:picMkLst>
        </pc:picChg>
        <pc:picChg chg="add del mod">
          <ac:chgData name="Arundhati Paul" userId="58635d16e8a70bcf" providerId="LiveId" clId="{F2FA8AB2-2625-4D7A-8881-204316933789}" dt="2023-03-11T19:38:45.951" v="693" actId="478"/>
          <ac:picMkLst>
            <pc:docMk/>
            <pc:sldMk cId="646702956" sldId="263"/>
            <ac:picMk id="22" creationId="{B5E83005-B158-3234-77D8-26634407AEB0}"/>
          </ac:picMkLst>
        </pc:picChg>
        <pc:picChg chg="add mod">
          <ac:chgData name="Arundhati Paul" userId="58635d16e8a70bcf" providerId="LiveId" clId="{F2FA8AB2-2625-4D7A-8881-204316933789}" dt="2023-03-11T20:04:38.042" v="746" actId="26606"/>
          <ac:picMkLst>
            <pc:docMk/>
            <pc:sldMk cId="646702956" sldId="263"/>
            <ac:picMk id="24" creationId="{F70C79C8-3B17-2DDB-E75D-EFF53C093193}"/>
          </ac:picMkLst>
        </pc:picChg>
        <pc:picChg chg="add mod">
          <ac:chgData name="Arundhati Paul" userId="58635d16e8a70bcf" providerId="LiveId" clId="{F2FA8AB2-2625-4D7A-8881-204316933789}" dt="2023-03-11T20:04:38.042" v="746" actId="26606"/>
          <ac:picMkLst>
            <pc:docMk/>
            <pc:sldMk cId="646702956" sldId="263"/>
            <ac:picMk id="26" creationId="{08DF3F8B-0103-2898-2D26-B15DB42E657C}"/>
          </ac:picMkLst>
        </pc:picChg>
        <pc:picChg chg="add del mod">
          <ac:chgData name="Arundhati Paul" userId="58635d16e8a70bcf" providerId="LiveId" clId="{F2FA8AB2-2625-4D7A-8881-204316933789}" dt="2023-03-11T19:55:18.249" v="717" actId="478"/>
          <ac:picMkLst>
            <pc:docMk/>
            <pc:sldMk cId="646702956" sldId="263"/>
            <ac:picMk id="28" creationId="{9CDC51B6-522E-4FB1-5F5B-52007EA0BB31}"/>
          </ac:picMkLst>
        </pc:picChg>
      </pc:sldChg>
      <pc:sldChg chg="add del">
        <pc:chgData name="Arundhati Paul" userId="58635d16e8a70bcf" providerId="LiveId" clId="{F2FA8AB2-2625-4D7A-8881-204316933789}" dt="2023-03-11T20:11:02.176" v="791" actId="2696"/>
        <pc:sldMkLst>
          <pc:docMk/>
          <pc:sldMk cId="187751190" sldId="264"/>
        </pc:sldMkLst>
      </pc:sldChg>
      <pc:sldChg chg="addSp delSp modSp add mod setBg">
        <pc:chgData name="Arundhati Paul" userId="58635d16e8a70bcf" providerId="LiveId" clId="{F2FA8AB2-2625-4D7A-8881-204316933789}" dt="2023-03-12T02:44:47.010" v="1529" actId="207"/>
        <pc:sldMkLst>
          <pc:docMk/>
          <pc:sldMk cId="1226239173" sldId="265"/>
        </pc:sldMkLst>
        <pc:spChg chg="mod">
          <ac:chgData name="Arundhati Paul" userId="58635d16e8a70bcf" providerId="LiveId" clId="{F2FA8AB2-2625-4D7A-8881-204316933789}" dt="2023-03-11T20:08:34.764" v="777" actId="14100"/>
          <ac:spMkLst>
            <pc:docMk/>
            <pc:sldMk cId="1226239173" sldId="265"/>
            <ac:spMk id="2" creationId="{C868AAC0-57D6-223D-F2DE-E4516AD36CF5}"/>
          </ac:spMkLst>
        </pc:spChg>
        <pc:spChg chg="mod">
          <ac:chgData name="Arundhati Paul" userId="58635d16e8a70bcf" providerId="LiveId" clId="{F2FA8AB2-2625-4D7A-8881-204316933789}" dt="2023-03-12T02:44:39.398" v="1528" actId="207"/>
          <ac:spMkLst>
            <pc:docMk/>
            <pc:sldMk cId="1226239173" sldId="265"/>
            <ac:spMk id="17" creationId="{D21878C0-E316-1542-9731-E9FFCDA5802C}"/>
          </ac:spMkLst>
        </pc:spChg>
        <pc:spChg chg="mod">
          <ac:chgData name="Arundhati Paul" userId="58635d16e8a70bcf" providerId="LiveId" clId="{F2FA8AB2-2625-4D7A-8881-204316933789}" dt="2023-03-12T02:44:47.010" v="1529" actId="207"/>
          <ac:spMkLst>
            <pc:docMk/>
            <pc:sldMk cId="1226239173" sldId="265"/>
            <ac:spMk id="19" creationId="{D83BF3C9-D5CD-A216-D48A-4107F45A0CFA}"/>
          </ac:spMkLst>
        </pc:spChg>
        <pc:picChg chg="add del mod">
          <ac:chgData name="Arundhati Paul" userId="58635d16e8a70bcf" providerId="LiveId" clId="{F2FA8AB2-2625-4D7A-8881-204316933789}" dt="2023-03-11T21:29:32.604" v="968" actId="478"/>
          <ac:picMkLst>
            <pc:docMk/>
            <pc:sldMk cId="1226239173" sldId="265"/>
            <ac:picMk id="4" creationId="{64356889-A60C-3A6F-CBA1-BDBB6B669D48}"/>
          </ac:picMkLst>
        </pc:picChg>
      </pc:sldChg>
      <pc:sldChg chg="addSp delSp modSp add mod">
        <pc:chgData name="Arundhati Paul" userId="58635d16e8a70bcf" providerId="LiveId" clId="{F2FA8AB2-2625-4D7A-8881-204316933789}" dt="2023-03-16T03:21:48.998" v="8937" actId="255"/>
        <pc:sldMkLst>
          <pc:docMk/>
          <pc:sldMk cId="3254626769" sldId="266"/>
        </pc:sldMkLst>
        <pc:spChg chg="mod">
          <ac:chgData name="Arundhati Paul" userId="58635d16e8a70bcf" providerId="LiveId" clId="{F2FA8AB2-2625-4D7A-8881-204316933789}" dt="2023-03-12T02:35:57.868" v="1472" actId="1076"/>
          <ac:spMkLst>
            <pc:docMk/>
            <pc:sldMk cId="3254626769" sldId="266"/>
            <ac:spMk id="2" creationId="{C868AAC0-57D6-223D-F2DE-E4516AD36CF5}"/>
          </ac:spMkLst>
        </pc:spChg>
        <pc:spChg chg="del">
          <ac:chgData name="Arundhati Paul" userId="58635d16e8a70bcf" providerId="LiveId" clId="{F2FA8AB2-2625-4D7A-8881-204316933789}" dt="2023-03-11T20:31:59.136" v="794" actId="478"/>
          <ac:spMkLst>
            <pc:docMk/>
            <pc:sldMk cId="3254626769" sldId="266"/>
            <ac:spMk id="7" creationId="{87D14929-9450-73C7-7FC1-67B07EADE4E3}"/>
          </ac:spMkLst>
        </pc:spChg>
        <pc:spChg chg="del">
          <ac:chgData name="Arundhati Paul" userId="58635d16e8a70bcf" providerId="LiveId" clId="{F2FA8AB2-2625-4D7A-8881-204316933789}" dt="2023-03-11T20:32:03.159" v="795" actId="478"/>
          <ac:spMkLst>
            <pc:docMk/>
            <pc:sldMk cId="3254626769" sldId="266"/>
            <ac:spMk id="8" creationId="{821245E1-A290-DC85-0897-928952CA7E9D}"/>
          </ac:spMkLst>
        </pc:spChg>
        <pc:spChg chg="add mod">
          <ac:chgData name="Arundhati Paul" userId="58635d16e8a70bcf" providerId="LiveId" clId="{F2FA8AB2-2625-4D7A-8881-204316933789}" dt="2023-03-12T02:38:57.271" v="1514" actId="1037"/>
          <ac:spMkLst>
            <pc:docMk/>
            <pc:sldMk cId="3254626769" sldId="266"/>
            <ac:spMk id="9" creationId="{6383D8BA-3891-0498-1E7E-7A12E6DD36BE}"/>
          </ac:spMkLst>
        </pc:spChg>
        <pc:spChg chg="add mod">
          <ac:chgData name="Arundhati Paul" userId="58635d16e8a70bcf" providerId="LiveId" clId="{F2FA8AB2-2625-4D7A-8881-204316933789}" dt="2023-03-12T03:02:50.752" v="1819" actId="1076"/>
          <ac:spMkLst>
            <pc:docMk/>
            <pc:sldMk cId="3254626769" sldId="266"/>
            <ac:spMk id="11" creationId="{8E62DF8A-C5BC-8352-9599-F5B7D978A51B}"/>
          </ac:spMkLst>
        </pc:spChg>
        <pc:spChg chg="mod">
          <ac:chgData name="Arundhati Paul" userId="58635d16e8a70bcf" providerId="LiveId" clId="{F2FA8AB2-2625-4D7A-8881-204316933789}" dt="2023-03-11T20:32:13.558" v="810" actId="20577"/>
          <ac:spMkLst>
            <pc:docMk/>
            <pc:sldMk cId="3254626769" sldId="266"/>
            <ac:spMk id="15" creationId="{0A532434-0EAF-90DE-BD19-66A1E282ACF6}"/>
          </ac:spMkLst>
        </pc:spChg>
        <pc:spChg chg="mod">
          <ac:chgData name="Arundhati Paul" userId="58635d16e8a70bcf" providerId="LiveId" clId="{F2FA8AB2-2625-4D7A-8881-204316933789}" dt="2023-03-11T20:59:22.676" v="927" actId="113"/>
          <ac:spMkLst>
            <pc:docMk/>
            <pc:sldMk cId="3254626769" sldId="266"/>
            <ac:spMk id="16" creationId="{D53762B6-7E3C-7110-ED07-1C2A81111039}"/>
          </ac:spMkLst>
        </pc:spChg>
        <pc:spChg chg="mod">
          <ac:chgData name="Arundhati Paul" userId="58635d16e8a70bcf" providerId="LiveId" clId="{F2FA8AB2-2625-4D7A-8881-204316933789}" dt="2023-03-12T02:37:23.790" v="1490" actId="1037"/>
          <ac:spMkLst>
            <pc:docMk/>
            <pc:sldMk cId="3254626769" sldId="266"/>
            <ac:spMk id="17" creationId="{D21878C0-E316-1542-9731-E9FFCDA5802C}"/>
          </ac:spMkLst>
        </pc:spChg>
        <pc:spChg chg="del mod">
          <ac:chgData name="Arundhati Paul" userId="58635d16e8a70bcf" providerId="LiveId" clId="{F2FA8AB2-2625-4D7A-8881-204316933789}" dt="2023-03-11T20:40:03.954" v="857" actId="478"/>
          <ac:spMkLst>
            <pc:docMk/>
            <pc:sldMk cId="3254626769" sldId="266"/>
            <ac:spMk id="18" creationId="{72B816AB-40E4-69A0-198A-3A01A942A008}"/>
          </ac:spMkLst>
        </pc:spChg>
        <pc:spChg chg="mod">
          <ac:chgData name="Arundhati Paul" userId="58635d16e8a70bcf" providerId="LiveId" clId="{F2FA8AB2-2625-4D7A-8881-204316933789}" dt="2023-03-12T02:38:34.564" v="1491" actId="1076"/>
          <ac:spMkLst>
            <pc:docMk/>
            <pc:sldMk cId="3254626769" sldId="266"/>
            <ac:spMk id="19" creationId="{D83BF3C9-D5CD-A216-D48A-4107F45A0CFA}"/>
          </ac:spMkLst>
        </pc:spChg>
        <pc:spChg chg="del mod">
          <ac:chgData name="Arundhati Paul" userId="58635d16e8a70bcf" providerId="LiveId" clId="{F2FA8AB2-2625-4D7A-8881-204316933789}" dt="2023-03-11T21:00:04.838" v="933"/>
          <ac:spMkLst>
            <pc:docMk/>
            <pc:sldMk cId="3254626769" sldId="266"/>
            <ac:spMk id="20" creationId="{D42B8301-DE8B-0165-5413-B30E71D2DFCA}"/>
          </ac:spMkLst>
        </pc:spChg>
        <pc:spChg chg="add del mod">
          <ac:chgData name="Arundhati Paul" userId="58635d16e8a70bcf" providerId="LiveId" clId="{F2FA8AB2-2625-4D7A-8881-204316933789}" dt="2023-03-11T22:53:26.275" v="971" actId="478"/>
          <ac:spMkLst>
            <pc:docMk/>
            <pc:sldMk cId="3254626769" sldId="266"/>
            <ac:spMk id="29" creationId="{6DFB6D44-291C-C75E-D3AD-88168694B991}"/>
          </ac:spMkLst>
        </pc:spChg>
        <pc:spChg chg="add mod">
          <ac:chgData name="Arundhati Paul" userId="58635d16e8a70bcf" providerId="LiveId" clId="{F2FA8AB2-2625-4D7A-8881-204316933789}" dt="2023-03-11T23:15:58.911" v="1006" actId="2085"/>
          <ac:spMkLst>
            <pc:docMk/>
            <pc:sldMk cId="3254626769" sldId="266"/>
            <ac:spMk id="40" creationId="{54F4F211-4F0E-4680-8AE9-7A50AE0756C9}"/>
          </ac:spMkLst>
        </pc:spChg>
        <pc:spChg chg="add mod">
          <ac:chgData name="Arundhati Paul" userId="58635d16e8a70bcf" providerId="LiveId" clId="{F2FA8AB2-2625-4D7A-8881-204316933789}" dt="2023-03-11T23:17:50.383" v="1104" actId="20577"/>
          <ac:spMkLst>
            <pc:docMk/>
            <pc:sldMk cId="3254626769" sldId="266"/>
            <ac:spMk id="41" creationId="{8D568B62-9392-5C26-F8E8-826DBA0EC6C0}"/>
          </ac:spMkLst>
        </pc:spChg>
        <pc:spChg chg="add mod">
          <ac:chgData name="Arundhati Paul" userId="58635d16e8a70bcf" providerId="LiveId" clId="{F2FA8AB2-2625-4D7A-8881-204316933789}" dt="2023-03-11T23:28:36.177" v="1432" actId="1076"/>
          <ac:spMkLst>
            <pc:docMk/>
            <pc:sldMk cId="3254626769" sldId="266"/>
            <ac:spMk id="42" creationId="{BD414727-F43E-AC47-864A-E90C10B79B1F}"/>
          </ac:spMkLst>
        </pc:spChg>
        <pc:spChg chg="add mod">
          <ac:chgData name="Arundhati Paul" userId="58635d16e8a70bcf" providerId="LiveId" clId="{F2FA8AB2-2625-4D7A-8881-204316933789}" dt="2023-03-11T23:28:18.790" v="1431" actId="1076"/>
          <ac:spMkLst>
            <pc:docMk/>
            <pc:sldMk cId="3254626769" sldId="266"/>
            <ac:spMk id="43" creationId="{E0F25DDB-6FA1-3264-B314-FADE0E2F6F2C}"/>
          </ac:spMkLst>
        </pc:spChg>
        <pc:spChg chg="add mod">
          <ac:chgData name="Arundhati Paul" userId="58635d16e8a70bcf" providerId="LiveId" clId="{F2FA8AB2-2625-4D7A-8881-204316933789}" dt="2023-03-11T23:29:35.768" v="1435" actId="1076"/>
          <ac:spMkLst>
            <pc:docMk/>
            <pc:sldMk cId="3254626769" sldId="266"/>
            <ac:spMk id="44" creationId="{A4820B2B-6788-0B2A-C47E-EDB1180FCD50}"/>
          </ac:spMkLst>
        </pc:spChg>
        <pc:spChg chg="add mod">
          <ac:chgData name="Arundhati Paul" userId="58635d16e8a70bcf" providerId="LiveId" clId="{F2FA8AB2-2625-4D7A-8881-204316933789}" dt="2023-03-11T23:26:11.898" v="1429" actId="1037"/>
          <ac:spMkLst>
            <pc:docMk/>
            <pc:sldMk cId="3254626769" sldId="266"/>
            <ac:spMk id="45" creationId="{5C1A1808-B092-927E-D322-68B13F8F0CC1}"/>
          </ac:spMkLst>
        </pc:spChg>
        <pc:spChg chg="add mod">
          <ac:chgData name="Arundhati Paul" userId="58635d16e8a70bcf" providerId="LiveId" clId="{F2FA8AB2-2625-4D7A-8881-204316933789}" dt="2023-03-11T23:24:24.056" v="1415" actId="1037"/>
          <ac:spMkLst>
            <pc:docMk/>
            <pc:sldMk cId="3254626769" sldId="266"/>
            <ac:spMk id="46" creationId="{65761C99-0A80-AB4E-7C5B-423BC70A7BCD}"/>
          </ac:spMkLst>
        </pc:spChg>
        <pc:spChg chg="add mod">
          <ac:chgData name="Arundhati Paul" userId="58635d16e8a70bcf" providerId="LiveId" clId="{F2FA8AB2-2625-4D7A-8881-204316933789}" dt="2023-03-11T23:25:53.814" v="1422" actId="1076"/>
          <ac:spMkLst>
            <pc:docMk/>
            <pc:sldMk cId="3254626769" sldId="266"/>
            <ac:spMk id="47" creationId="{92A31EBE-EE88-B921-F3BE-F0E0F594534D}"/>
          </ac:spMkLst>
        </pc:spChg>
        <pc:spChg chg="add mod">
          <ac:chgData name="Arundhati Paul" userId="58635d16e8a70bcf" providerId="LiveId" clId="{F2FA8AB2-2625-4D7A-8881-204316933789}" dt="2023-03-16T03:21:48.998" v="8937" actId="255"/>
          <ac:spMkLst>
            <pc:docMk/>
            <pc:sldMk cId="3254626769" sldId="266"/>
            <ac:spMk id="56" creationId="{BAB5DBEA-3430-BFF9-A9D8-6B601A753D28}"/>
          </ac:spMkLst>
        </pc:spChg>
        <pc:picChg chg="add mod">
          <ac:chgData name="Arundhati Paul" userId="58635d16e8a70bcf" providerId="LiveId" clId="{F2FA8AB2-2625-4D7A-8881-204316933789}" dt="2023-03-11T20:38:03.738" v="832" actId="14100"/>
          <ac:picMkLst>
            <pc:docMk/>
            <pc:sldMk cId="3254626769" sldId="266"/>
            <ac:picMk id="4" creationId="{54B2293B-E06F-88A2-B79C-5D212A26DF7E}"/>
          </ac:picMkLst>
        </pc:picChg>
        <pc:picChg chg="add mod">
          <ac:chgData name="Arundhati Paul" userId="58635d16e8a70bcf" providerId="LiveId" clId="{F2FA8AB2-2625-4D7A-8881-204316933789}" dt="2023-03-12T02:58:27.492" v="1792" actId="1076"/>
          <ac:picMkLst>
            <pc:docMk/>
            <pc:sldMk cId="3254626769" sldId="266"/>
            <ac:picMk id="6" creationId="{AF067D62-EECA-3FF1-98C3-32BF5CFF0880}"/>
          </ac:picMkLst>
        </pc:picChg>
        <pc:picChg chg="del">
          <ac:chgData name="Arundhati Paul" userId="58635d16e8a70bcf" providerId="LiveId" clId="{F2FA8AB2-2625-4D7A-8881-204316933789}" dt="2023-03-11T20:31:56.583" v="793" actId="478"/>
          <ac:picMkLst>
            <pc:docMk/>
            <pc:sldMk cId="3254626769" sldId="266"/>
            <ac:picMk id="10" creationId="{2E983F37-30B3-F75F-9F09-411195F23636}"/>
          </ac:picMkLst>
        </pc:picChg>
        <pc:picChg chg="add del mod">
          <ac:chgData name="Arundhati Paul" userId="58635d16e8a70bcf" providerId="LiveId" clId="{F2FA8AB2-2625-4D7A-8881-204316933789}" dt="2023-03-11T21:10:05.225" v="941" actId="478"/>
          <ac:picMkLst>
            <pc:docMk/>
            <pc:sldMk cId="3254626769" sldId="266"/>
            <ac:picMk id="13" creationId="{F9B3E774-EE60-687C-2AB9-47B90C6705B7}"/>
          </ac:picMkLst>
        </pc:picChg>
        <pc:picChg chg="del">
          <ac:chgData name="Arundhati Paul" userId="58635d16e8a70bcf" providerId="LiveId" clId="{F2FA8AB2-2625-4D7A-8881-204316933789}" dt="2023-03-11T20:37:45.143" v="829" actId="478"/>
          <ac:picMkLst>
            <pc:docMk/>
            <pc:sldMk cId="3254626769" sldId="266"/>
            <ac:picMk id="14" creationId="{4CFF12E2-640B-897E-4058-CFBAFBD5F8FF}"/>
          </ac:picMkLst>
        </pc:picChg>
        <pc:picChg chg="add mod">
          <ac:chgData name="Arundhati Paul" userId="58635d16e8a70bcf" providerId="LiveId" clId="{F2FA8AB2-2625-4D7A-8881-204316933789}" dt="2023-03-12T02:37:13.636" v="1483" actId="1035"/>
          <ac:picMkLst>
            <pc:docMk/>
            <pc:sldMk cId="3254626769" sldId="266"/>
            <ac:picMk id="22" creationId="{7EDF6745-589B-2644-58D1-9FCE11EB53D6}"/>
          </ac:picMkLst>
        </pc:picChg>
        <pc:picChg chg="del mod">
          <ac:chgData name="Arundhati Paul" userId="58635d16e8a70bcf" providerId="LiveId" clId="{F2FA8AB2-2625-4D7A-8881-204316933789}" dt="2023-03-11T20:42:03.739" v="863" actId="478"/>
          <ac:picMkLst>
            <pc:docMk/>
            <pc:sldMk cId="3254626769" sldId="266"/>
            <ac:picMk id="24" creationId="{F70C79C8-3B17-2DDB-E75D-EFF53C093193}"/>
          </ac:picMkLst>
        </pc:picChg>
        <pc:picChg chg="add del mod">
          <ac:chgData name="Arundhati Paul" userId="58635d16e8a70bcf" providerId="LiveId" clId="{F2FA8AB2-2625-4D7A-8881-204316933789}" dt="2023-03-11T21:11:27.507" v="949" actId="478"/>
          <ac:picMkLst>
            <pc:docMk/>
            <pc:sldMk cId="3254626769" sldId="266"/>
            <ac:picMk id="25" creationId="{D26420E0-E369-8304-FF67-4D7B575D9AB6}"/>
          </ac:picMkLst>
        </pc:picChg>
        <pc:picChg chg="del">
          <ac:chgData name="Arundhati Paul" userId="58635d16e8a70bcf" providerId="LiveId" clId="{F2FA8AB2-2625-4D7A-8881-204316933789}" dt="2023-03-11T20:58:10.798" v="898" actId="478"/>
          <ac:picMkLst>
            <pc:docMk/>
            <pc:sldMk cId="3254626769" sldId="266"/>
            <ac:picMk id="26" creationId="{08DF3F8B-0103-2898-2D26-B15DB42E657C}"/>
          </ac:picMkLst>
        </pc:picChg>
        <pc:picChg chg="add mod">
          <ac:chgData name="Arundhati Paul" userId="58635d16e8a70bcf" providerId="LiveId" clId="{F2FA8AB2-2625-4D7A-8881-204316933789}" dt="2023-03-11T21:11:36.103" v="951" actId="1076"/>
          <ac:picMkLst>
            <pc:docMk/>
            <pc:sldMk cId="3254626769" sldId="266"/>
            <ac:picMk id="28" creationId="{FF41380C-8FF9-89C3-D9E4-6F2C66F2F2CF}"/>
          </ac:picMkLst>
        </pc:picChg>
        <pc:picChg chg="add del mod">
          <ac:chgData name="Arundhati Paul" userId="58635d16e8a70bcf" providerId="LiveId" clId="{F2FA8AB2-2625-4D7A-8881-204316933789}" dt="2023-03-11T23:08:05.098" v="977" actId="478"/>
          <ac:picMkLst>
            <pc:docMk/>
            <pc:sldMk cId="3254626769" sldId="266"/>
            <ac:picMk id="31" creationId="{7211F4F2-F8C5-37F5-DCD4-1C9F38B412F1}"/>
          </ac:picMkLst>
        </pc:picChg>
        <pc:picChg chg="add del mod">
          <ac:chgData name="Arundhati Paul" userId="58635d16e8a70bcf" providerId="LiveId" clId="{F2FA8AB2-2625-4D7A-8881-204316933789}" dt="2023-03-11T23:09:01.122" v="981" actId="478"/>
          <ac:picMkLst>
            <pc:docMk/>
            <pc:sldMk cId="3254626769" sldId="266"/>
            <ac:picMk id="33" creationId="{500B5D3A-200E-2A1B-3577-EA157B095CB8}"/>
          </ac:picMkLst>
        </pc:picChg>
        <pc:picChg chg="add del mod">
          <ac:chgData name="Arundhati Paul" userId="58635d16e8a70bcf" providerId="LiveId" clId="{F2FA8AB2-2625-4D7A-8881-204316933789}" dt="2023-03-11T23:10:18.680" v="987" actId="478"/>
          <ac:picMkLst>
            <pc:docMk/>
            <pc:sldMk cId="3254626769" sldId="266"/>
            <ac:picMk id="35" creationId="{2DEFA1B1-0413-9642-E102-4CB1BD6E265D}"/>
          </ac:picMkLst>
        </pc:picChg>
        <pc:picChg chg="add del mod">
          <ac:chgData name="Arundhati Paul" userId="58635d16e8a70bcf" providerId="LiveId" clId="{F2FA8AB2-2625-4D7A-8881-204316933789}" dt="2023-03-11T23:10:17.777" v="986" actId="478"/>
          <ac:picMkLst>
            <pc:docMk/>
            <pc:sldMk cId="3254626769" sldId="266"/>
            <ac:picMk id="37" creationId="{E1A1834F-8AB8-7B49-100A-D1210C4F91FE}"/>
          </ac:picMkLst>
        </pc:picChg>
        <pc:picChg chg="add mod">
          <ac:chgData name="Arundhati Paul" userId="58635d16e8a70bcf" providerId="LiveId" clId="{F2FA8AB2-2625-4D7A-8881-204316933789}" dt="2023-03-12T02:35:32.265" v="1468" actId="1076"/>
          <ac:picMkLst>
            <pc:docMk/>
            <pc:sldMk cId="3254626769" sldId="266"/>
            <ac:picMk id="39" creationId="{04C717E0-8A75-3ED4-31AF-A24372D8B36D}"/>
          </ac:picMkLst>
        </pc:picChg>
        <pc:picChg chg="add del mod">
          <ac:chgData name="Arundhati Paul" userId="58635d16e8a70bcf" providerId="LiveId" clId="{F2FA8AB2-2625-4D7A-8881-204316933789}" dt="2023-03-12T02:40:57.065" v="1521" actId="478"/>
          <ac:picMkLst>
            <pc:docMk/>
            <pc:sldMk cId="3254626769" sldId="266"/>
            <ac:picMk id="53" creationId="{84475A41-6119-7BE1-A802-912A41C5997D}"/>
          </ac:picMkLst>
        </pc:picChg>
        <pc:picChg chg="add mod">
          <ac:chgData name="Arundhati Paul" userId="58635d16e8a70bcf" providerId="LiveId" clId="{F2FA8AB2-2625-4D7A-8881-204316933789}" dt="2023-03-12T03:03:04.105" v="1821" actId="1076"/>
          <ac:picMkLst>
            <pc:docMk/>
            <pc:sldMk cId="3254626769" sldId="266"/>
            <ac:picMk id="55" creationId="{96A62B84-A4A5-0445-9F99-C52ED2308742}"/>
          </ac:picMkLst>
        </pc:picChg>
        <pc:cxnChg chg="add mod">
          <ac:chgData name="Arundhati Paul" userId="58635d16e8a70bcf" providerId="LiveId" clId="{F2FA8AB2-2625-4D7A-8881-204316933789}" dt="2023-03-11T23:32:48.940" v="1450" actId="1035"/>
          <ac:cxnSpMkLst>
            <pc:docMk/>
            <pc:sldMk cId="3254626769" sldId="266"/>
            <ac:cxnSpMk id="49" creationId="{59BE3196-0F83-E8F3-F5B7-99AB50A76171}"/>
          </ac:cxnSpMkLst>
        </pc:cxnChg>
      </pc:sldChg>
      <pc:sldChg chg="addSp modSp add del mod setBg">
        <pc:chgData name="Arundhati Paul" userId="58635d16e8a70bcf" providerId="LiveId" clId="{F2FA8AB2-2625-4D7A-8881-204316933789}" dt="2023-03-11T21:04:13.246" v="936" actId="2696"/>
        <pc:sldMkLst>
          <pc:docMk/>
          <pc:sldMk cId="291988634" sldId="267"/>
        </pc:sldMkLst>
        <pc:spChg chg="mod">
          <ac:chgData name="Arundhati Paul" userId="58635d16e8a70bcf" providerId="LiveId" clId="{F2FA8AB2-2625-4D7A-8881-204316933789}" dt="2023-03-11T21:02:46.229" v="935" actId="26606"/>
          <ac:spMkLst>
            <pc:docMk/>
            <pc:sldMk cId="291988634" sldId="267"/>
            <ac:spMk id="2" creationId="{C868AAC0-57D6-223D-F2DE-E4516AD36CF5}"/>
          </ac:spMkLst>
        </pc:spChg>
        <pc:spChg chg="mod">
          <ac:chgData name="Arundhati Paul" userId="58635d16e8a70bcf" providerId="LiveId" clId="{F2FA8AB2-2625-4D7A-8881-204316933789}" dt="2023-03-11T21:02:46.229" v="935" actId="26606"/>
          <ac:spMkLst>
            <pc:docMk/>
            <pc:sldMk cId="291988634" sldId="267"/>
            <ac:spMk id="7" creationId="{87D14929-9450-73C7-7FC1-67B07EADE4E3}"/>
          </ac:spMkLst>
        </pc:spChg>
        <pc:spChg chg="mod">
          <ac:chgData name="Arundhati Paul" userId="58635d16e8a70bcf" providerId="LiveId" clId="{F2FA8AB2-2625-4D7A-8881-204316933789}" dt="2023-03-11T21:02:46.229" v="935" actId="26606"/>
          <ac:spMkLst>
            <pc:docMk/>
            <pc:sldMk cId="291988634" sldId="267"/>
            <ac:spMk id="8" creationId="{821245E1-A290-DC85-0897-928952CA7E9D}"/>
          </ac:spMkLst>
        </pc:spChg>
        <pc:spChg chg="mod">
          <ac:chgData name="Arundhati Paul" userId="58635d16e8a70bcf" providerId="LiveId" clId="{F2FA8AB2-2625-4D7A-8881-204316933789}" dt="2023-03-11T21:02:46.229" v="935" actId="26606"/>
          <ac:spMkLst>
            <pc:docMk/>
            <pc:sldMk cId="291988634" sldId="267"/>
            <ac:spMk id="15" creationId="{0A532434-0EAF-90DE-BD19-66A1E282ACF6}"/>
          </ac:spMkLst>
        </pc:spChg>
        <pc:spChg chg="mod">
          <ac:chgData name="Arundhati Paul" userId="58635d16e8a70bcf" providerId="LiveId" clId="{F2FA8AB2-2625-4D7A-8881-204316933789}" dt="2023-03-11T21:02:46.229" v="935" actId="26606"/>
          <ac:spMkLst>
            <pc:docMk/>
            <pc:sldMk cId="291988634" sldId="267"/>
            <ac:spMk id="16" creationId="{D53762B6-7E3C-7110-ED07-1C2A81111039}"/>
          </ac:spMkLst>
        </pc:spChg>
        <pc:spChg chg="mod">
          <ac:chgData name="Arundhati Paul" userId="58635d16e8a70bcf" providerId="LiveId" clId="{F2FA8AB2-2625-4D7A-8881-204316933789}" dt="2023-03-11T21:02:46.229" v="935" actId="26606"/>
          <ac:spMkLst>
            <pc:docMk/>
            <pc:sldMk cId="291988634" sldId="267"/>
            <ac:spMk id="17" creationId="{D21878C0-E316-1542-9731-E9FFCDA5802C}"/>
          </ac:spMkLst>
        </pc:spChg>
        <pc:spChg chg="mod">
          <ac:chgData name="Arundhati Paul" userId="58635d16e8a70bcf" providerId="LiveId" clId="{F2FA8AB2-2625-4D7A-8881-204316933789}" dt="2023-03-11T21:02:46.229" v="935" actId="26606"/>
          <ac:spMkLst>
            <pc:docMk/>
            <pc:sldMk cId="291988634" sldId="267"/>
            <ac:spMk id="18" creationId="{72B816AB-40E4-69A0-198A-3A01A942A008}"/>
          </ac:spMkLst>
        </pc:spChg>
        <pc:spChg chg="mod">
          <ac:chgData name="Arundhati Paul" userId="58635d16e8a70bcf" providerId="LiveId" clId="{F2FA8AB2-2625-4D7A-8881-204316933789}" dt="2023-03-11T21:02:46.229" v="935" actId="26606"/>
          <ac:spMkLst>
            <pc:docMk/>
            <pc:sldMk cId="291988634" sldId="267"/>
            <ac:spMk id="19" creationId="{D83BF3C9-D5CD-A216-D48A-4107F45A0CFA}"/>
          </ac:spMkLst>
        </pc:spChg>
        <pc:spChg chg="mod">
          <ac:chgData name="Arundhati Paul" userId="58635d16e8a70bcf" providerId="LiveId" clId="{F2FA8AB2-2625-4D7A-8881-204316933789}" dt="2023-03-11T21:02:46.229" v="935" actId="26606"/>
          <ac:spMkLst>
            <pc:docMk/>
            <pc:sldMk cId="291988634" sldId="267"/>
            <ac:spMk id="20" creationId="{D42B8301-DE8B-0165-5413-B30E71D2DFCA}"/>
          </ac:spMkLst>
        </pc:spChg>
        <pc:spChg chg="add">
          <ac:chgData name="Arundhati Paul" userId="58635d16e8a70bcf" providerId="LiveId" clId="{F2FA8AB2-2625-4D7A-8881-204316933789}" dt="2023-03-11T21:02:46.229" v="935" actId="26606"/>
          <ac:spMkLst>
            <pc:docMk/>
            <pc:sldMk cId="291988634" sldId="267"/>
            <ac:spMk id="31" creationId="{AB8C311F-7253-4AED-9701-7FC0708C41C7}"/>
          </ac:spMkLst>
        </pc:spChg>
        <pc:spChg chg="add">
          <ac:chgData name="Arundhati Paul" userId="58635d16e8a70bcf" providerId="LiveId" clId="{F2FA8AB2-2625-4D7A-8881-204316933789}" dt="2023-03-11T21:02:46.229" v="935" actId="26606"/>
          <ac:spMkLst>
            <pc:docMk/>
            <pc:sldMk cId="291988634" sldId="267"/>
            <ac:spMk id="33" creationId="{E2384209-CB15-4CDF-9D31-C44FD9A3F20D}"/>
          </ac:spMkLst>
        </pc:spChg>
        <pc:spChg chg="add">
          <ac:chgData name="Arundhati Paul" userId="58635d16e8a70bcf" providerId="LiveId" clId="{F2FA8AB2-2625-4D7A-8881-204316933789}" dt="2023-03-11T21:02:46.229" v="935" actId="26606"/>
          <ac:spMkLst>
            <pc:docMk/>
            <pc:sldMk cId="291988634" sldId="267"/>
            <ac:spMk id="35" creationId="{2633B3B5-CC90-43F0-8714-D31D1F3F0209}"/>
          </ac:spMkLst>
        </pc:spChg>
        <pc:spChg chg="add">
          <ac:chgData name="Arundhati Paul" userId="58635d16e8a70bcf" providerId="LiveId" clId="{F2FA8AB2-2625-4D7A-8881-204316933789}" dt="2023-03-11T21:02:46.229" v="935" actId="26606"/>
          <ac:spMkLst>
            <pc:docMk/>
            <pc:sldMk cId="291988634" sldId="267"/>
            <ac:spMk id="37" creationId="{A8D57A06-A426-446D-B02C-A2DC6B62E45E}"/>
          </ac:spMkLst>
        </pc:spChg>
        <pc:picChg chg="mod">
          <ac:chgData name="Arundhati Paul" userId="58635d16e8a70bcf" providerId="LiveId" clId="{F2FA8AB2-2625-4D7A-8881-204316933789}" dt="2023-03-11T21:02:46.229" v="935" actId="26606"/>
          <ac:picMkLst>
            <pc:docMk/>
            <pc:sldMk cId="291988634" sldId="267"/>
            <ac:picMk id="10" creationId="{2E983F37-30B3-F75F-9F09-411195F23636}"/>
          </ac:picMkLst>
        </pc:picChg>
        <pc:picChg chg="mod">
          <ac:chgData name="Arundhati Paul" userId="58635d16e8a70bcf" providerId="LiveId" clId="{F2FA8AB2-2625-4D7A-8881-204316933789}" dt="2023-03-11T21:02:46.229" v="935" actId="26606"/>
          <ac:picMkLst>
            <pc:docMk/>
            <pc:sldMk cId="291988634" sldId="267"/>
            <ac:picMk id="14" creationId="{4CFF12E2-640B-897E-4058-CFBAFBD5F8FF}"/>
          </ac:picMkLst>
        </pc:picChg>
        <pc:picChg chg="mod">
          <ac:chgData name="Arundhati Paul" userId="58635d16e8a70bcf" providerId="LiveId" clId="{F2FA8AB2-2625-4D7A-8881-204316933789}" dt="2023-03-11T21:02:46.229" v="935" actId="26606"/>
          <ac:picMkLst>
            <pc:docMk/>
            <pc:sldMk cId="291988634" sldId="267"/>
            <ac:picMk id="24" creationId="{F70C79C8-3B17-2DDB-E75D-EFF53C093193}"/>
          </ac:picMkLst>
        </pc:picChg>
        <pc:picChg chg="mod">
          <ac:chgData name="Arundhati Paul" userId="58635d16e8a70bcf" providerId="LiveId" clId="{F2FA8AB2-2625-4D7A-8881-204316933789}" dt="2023-03-11T21:02:46.229" v="935" actId="26606"/>
          <ac:picMkLst>
            <pc:docMk/>
            <pc:sldMk cId="291988634" sldId="267"/>
            <ac:picMk id="26" creationId="{08DF3F8B-0103-2898-2D26-B15DB42E657C}"/>
          </ac:picMkLst>
        </pc:picChg>
      </pc:sldChg>
      <pc:sldChg chg="addSp delSp modSp add mod">
        <pc:chgData name="Arundhati Paul" userId="58635d16e8a70bcf" providerId="LiveId" clId="{F2FA8AB2-2625-4D7A-8881-204316933789}" dt="2023-03-12T23:18:53.549" v="3711" actId="14100"/>
        <pc:sldMkLst>
          <pc:docMk/>
          <pc:sldMk cId="1319453609" sldId="267"/>
        </pc:sldMkLst>
        <pc:spChg chg="mod">
          <ac:chgData name="Arundhati Paul" userId="58635d16e8a70bcf" providerId="LiveId" clId="{F2FA8AB2-2625-4D7A-8881-204316933789}" dt="2023-03-12T20:31:00.565" v="1959" actId="1076"/>
          <ac:spMkLst>
            <pc:docMk/>
            <pc:sldMk cId="1319453609" sldId="267"/>
            <ac:spMk id="9" creationId="{6383D8BA-3891-0498-1E7E-7A12E6DD36BE}"/>
          </ac:spMkLst>
        </pc:spChg>
        <pc:spChg chg="del">
          <ac:chgData name="Arundhati Paul" userId="58635d16e8a70bcf" providerId="LiveId" clId="{F2FA8AB2-2625-4D7A-8881-204316933789}" dt="2023-03-12T02:58:02.421" v="1786" actId="478"/>
          <ac:spMkLst>
            <pc:docMk/>
            <pc:sldMk cId="1319453609" sldId="267"/>
            <ac:spMk id="11" creationId="{8E62DF8A-C5BC-8352-9599-F5B7D978A51B}"/>
          </ac:spMkLst>
        </pc:spChg>
        <pc:spChg chg="mod">
          <ac:chgData name="Arundhati Paul" userId="58635d16e8a70bcf" providerId="LiveId" clId="{F2FA8AB2-2625-4D7A-8881-204316933789}" dt="2023-03-12T03:00:11.085" v="1811" actId="20577"/>
          <ac:spMkLst>
            <pc:docMk/>
            <pc:sldMk cId="1319453609" sldId="267"/>
            <ac:spMk id="15" creationId="{0A532434-0EAF-90DE-BD19-66A1E282ACF6}"/>
          </ac:spMkLst>
        </pc:spChg>
        <pc:spChg chg="mod">
          <ac:chgData name="Arundhati Paul" userId="58635d16e8a70bcf" providerId="LiveId" clId="{F2FA8AB2-2625-4D7A-8881-204316933789}" dt="2023-03-12T03:02:12.249" v="1817" actId="1076"/>
          <ac:spMkLst>
            <pc:docMk/>
            <pc:sldMk cId="1319453609" sldId="267"/>
            <ac:spMk id="16" creationId="{D53762B6-7E3C-7110-ED07-1C2A81111039}"/>
          </ac:spMkLst>
        </pc:spChg>
        <pc:spChg chg="mod">
          <ac:chgData name="Arundhati Paul" userId="58635d16e8a70bcf" providerId="LiveId" clId="{F2FA8AB2-2625-4D7A-8881-204316933789}" dt="2023-03-12T04:13:58.358" v="1898" actId="1076"/>
          <ac:spMkLst>
            <pc:docMk/>
            <pc:sldMk cId="1319453609" sldId="267"/>
            <ac:spMk id="17" creationId="{D21878C0-E316-1542-9731-E9FFCDA5802C}"/>
          </ac:spMkLst>
        </pc:spChg>
        <pc:spChg chg="del">
          <ac:chgData name="Arundhati Paul" userId="58635d16e8a70bcf" providerId="LiveId" clId="{F2FA8AB2-2625-4D7A-8881-204316933789}" dt="2023-03-12T02:57:57.559" v="1784" actId="478"/>
          <ac:spMkLst>
            <pc:docMk/>
            <pc:sldMk cId="1319453609" sldId="267"/>
            <ac:spMk id="19" creationId="{D83BF3C9-D5CD-A216-D48A-4107F45A0CFA}"/>
          </ac:spMkLst>
        </pc:spChg>
        <pc:spChg chg="del">
          <ac:chgData name="Arundhati Paul" userId="58635d16e8a70bcf" providerId="LiveId" clId="{F2FA8AB2-2625-4D7A-8881-204316933789}" dt="2023-03-12T04:13:53.135" v="1897" actId="478"/>
          <ac:spMkLst>
            <pc:docMk/>
            <pc:sldMk cId="1319453609" sldId="267"/>
            <ac:spMk id="41" creationId="{8D568B62-9392-5C26-F8E8-826DBA0EC6C0}"/>
          </ac:spMkLst>
        </pc:spChg>
        <pc:spChg chg="del">
          <ac:chgData name="Arundhati Paul" userId="58635d16e8a70bcf" providerId="LiveId" clId="{F2FA8AB2-2625-4D7A-8881-204316933789}" dt="2023-03-12T20:31:13.239" v="1961" actId="478"/>
          <ac:spMkLst>
            <pc:docMk/>
            <pc:sldMk cId="1319453609" sldId="267"/>
            <ac:spMk id="47" creationId="{92A31EBE-EE88-B921-F3BE-F0E0F594534D}"/>
          </ac:spMkLst>
        </pc:spChg>
        <pc:spChg chg="del">
          <ac:chgData name="Arundhati Paul" userId="58635d16e8a70bcf" providerId="LiveId" clId="{F2FA8AB2-2625-4D7A-8881-204316933789}" dt="2023-03-12T02:58:07.055" v="1788" actId="478"/>
          <ac:spMkLst>
            <pc:docMk/>
            <pc:sldMk cId="1319453609" sldId="267"/>
            <ac:spMk id="56" creationId="{BAB5DBEA-3430-BFF9-A9D8-6B601A753D28}"/>
          </ac:spMkLst>
        </pc:spChg>
        <pc:picChg chg="add del mod">
          <ac:chgData name="Arundhati Paul" userId="58635d16e8a70bcf" providerId="LiveId" clId="{F2FA8AB2-2625-4D7A-8881-204316933789}" dt="2023-03-12T04:13:24.959" v="1895" actId="478"/>
          <ac:picMkLst>
            <pc:docMk/>
            <pc:sldMk cId="1319453609" sldId="267"/>
            <ac:picMk id="5" creationId="{AC99599E-0AF9-6F03-AA8B-542F8F044C5C}"/>
          </ac:picMkLst>
        </pc:picChg>
        <pc:picChg chg="mod">
          <ac:chgData name="Arundhati Paul" userId="58635d16e8a70bcf" providerId="LiveId" clId="{F2FA8AB2-2625-4D7A-8881-204316933789}" dt="2023-03-12T04:14:01.011" v="1899" actId="1076"/>
          <ac:picMkLst>
            <pc:docMk/>
            <pc:sldMk cId="1319453609" sldId="267"/>
            <ac:picMk id="6" creationId="{AF067D62-EECA-3FF1-98C3-32BF5CFF0880}"/>
          </ac:picMkLst>
        </pc:picChg>
        <pc:picChg chg="add mod">
          <ac:chgData name="Arundhati Paul" userId="58635d16e8a70bcf" providerId="LiveId" clId="{F2FA8AB2-2625-4D7A-8881-204316933789}" dt="2023-03-12T23:18:53.549" v="3711" actId="14100"/>
          <ac:picMkLst>
            <pc:docMk/>
            <pc:sldMk cId="1319453609" sldId="267"/>
            <ac:picMk id="8" creationId="{7BB32692-F663-DBCB-29C8-5187D55925D8}"/>
          </ac:picMkLst>
        </pc:picChg>
        <pc:picChg chg="add del mod">
          <ac:chgData name="Arundhati Paul" userId="58635d16e8a70bcf" providerId="LiveId" clId="{F2FA8AB2-2625-4D7A-8881-204316933789}" dt="2023-03-12T04:16:02.574" v="1926" actId="478"/>
          <ac:picMkLst>
            <pc:docMk/>
            <pc:sldMk cId="1319453609" sldId="267"/>
            <ac:picMk id="12" creationId="{E1524F79-E240-A578-0406-999BF52B843E}"/>
          </ac:picMkLst>
        </pc:picChg>
        <pc:picChg chg="add del mod">
          <ac:chgData name="Arundhati Paul" userId="58635d16e8a70bcf" providerId="LiveId" clId="{F2FA8AB2-2625-4D7A-8881-204316933789}" dt="2023-03-12T04:16:42.419" v="1943" actId="478"/>
          <ac:picMkLst>
            <pc:docMk/>
            <pc:sldMk cId="1319453609" sldId="267"/>
            <ac:picMk id="14" creationId="{732AF2D3-62CA-40D3-E741-473DDBFD64C4}"/>
          </ac:picMkLst>
        </pc:picChg>
        <pc:picChg chg="add mod">
          <ac:chgData name="Arundhati Paul" userId="58635d16e8a70bcf" providerId="LiveId" clId="{F2FA8AB2-2625-4D7A-8881-204316933789}" dt="2023-03-12T20:31:03.969" v="1960" actId="1076"/>
          <ac:picMkLst>
            <pc:docMk/>
            <pc:sldMk cId="1319453609" sldId="267"/>
            <ac:picMk id="20" creationId="{208630C8-3ECE-6ACB-2B65-FF0DBB1536BB}"/>
          </ac:picMkLst>
        </pc:picChg>
        <pc:picChg chg="del mod">
          <ac:chgData name="Arundhati Paul" userId="58635d16e8a70bcf" providerId="LiveId" clId="{F2FA8AB2-2625-4D7A-8881-204316933789}" dt="2023-03-12T04:07:16.059" v="1824" actId="478"/>
          <ac:picMkLst>
            <pc:docMk/>
            <pc:sldMk cId="1319453609" sldId="267"/>
            <ac:picMk id="22" creationId="{7EDF6745-589B-2644-58D1-9FCE11EB53D6}"/>
          </ac:picMkLst>
        </pc:picChg>
        <pc:picChg chg="del mod">
          <ac:chgData name="Arundhati Paul" userId="58635d16e8a70bcf" providerId="LiveId" clId="{F2FA8AB2-2625-4D7A-8881-204316933789}" dt="2023-03-12T04:07:27.508" v="1829" actId="478"/>
          <ac:picMkLst>
            <pc:docMk/>
            <pc:sldMk cId="1319453609" sldId="267"/>
            <ac:picMk id="28" creationId="{FF41380C-8FF9-89C3-D9E4-6F2C66F2F2CF}"/>
          </ac:picMkLst>
        </pc:picChg>
        <pc:picChg chg="del">
          <ac:chgData name="Arundhati Paul" userId="58635d16e8a70bcf" providerId="LiveId" clId="{F2FA8AB2-2625-4D7A-8881-204316933789}" dt="2023-03-12T02:57:59.310" v="1785" actId="478"/>
          <ac:picMkLst>
            <pc:docMk/>
            <pc:sldMk cId="1319453609" sldId="267"/>
            <ac:picMk id="39" creationId="{04C717E0-8A75-3ED4-31AF-A24372D8B36D}"/>
          </ac:picMkLst>
        </pc:picChg>
        <pc:picChg chg="del">
          <ac:chgData name="Arundhati Paul" userId="58635d16e8a70bcf" providerId="LiveId" clId="{F2FA8AB2-2625-4D7A-8881-204316933789}" dt="2023-03-12T02:58:04.412" v="1787" actId="478"/>
          <ac:picMkLst>
            <pc:docMk/>
            <pc:sldMk cId="1319453609" sldId="267"/>
            <ac:picMk id="55" creationId="{96A62B84-A4A5-0445-9F99-C52ED2308742}"/>
          </ac:picMkLst>
        </pc:picChg>
      </pc:sldChg>
      <pc:sldChg chg="addSp delSp modSp add del mod ord">
        <pc:chgData name="Arundhati Paul" userId="58635d16e8a70bcf" providerId="LiveId" clId="{F2FA8AB2-2625-4D7A-8881-204316933789}" dt="2023-03-16T02:27:31.483" v="8425" actId="2696"/>
        <pc:sldMkLst>
          <pc:docMk/>
          <pc:sldMk cId="1442425883" sldId="268"/>
        </pc:sldMkLst>
        <pc:spChg chg="mod">
          <ac:chgData name="Arundhati Paul" userId="58635d16e8a70bcf" providerId="LiveId" clId="{F2FA8AB2-2625-4D7A-8881-204316933789}" dt="2023-03-12T23:16:53.866" v="3701" actId="1076"/>
          <ac:spMkLst>
            <pc:docMk/>
            <pc:sldMk cId="1442425883" sldId="268"/>
            <ac:spMk id="2" creationId="{C868AAC0-57D6-223D-F2DE-E4516AD36CF5}"/>
          </ac:spMkLst>
        </pc:spChg>
        <pc:spChg chg="add mod">
          <ac:chgData name="Arundhati Paul" userId="58635d16e8a70bcf" providerId="LiveId" clId="{F2FA8AB2-2625-4D7A-8881-204316933789}" dt="2023-03-12T23:17:19.439" v="3704" actId="1076"/>
          <ac:spMkLst>
            <pc:docMk/>
            <pc:sldMk cId="1442425883" sldId="268"/>
            <ac:spMk id="3" creationId="{C83EFBB8-1313-359A-6C1F-94CB1F3FD07A}"/>
          </ac:spMkLst>
        </pc:spChg>
        <pc:spChg chg="add mod">
          <ac:chgData name="Arundhati Paul" userId="58635d16e8a70bcf" providerId="LiveId" clId="{F2FA8AB2-2625-4D7A-8881-204316933789}" dt="2023-03-12T23:17:09.996" v="3703" actId="1076"/>
          <ac:spMkLst>
            <pc:docMk/>
            <pc:sldMk cId="1442425883" sldId="268"/>
            <ac:spMk id="4" creationId="{37376A97-08CC-ABC5-4B3B-4BDE6AB230ED}"/>
          </ac:spMkLst>
        </pc:spChg>
        <pc:spChg chg="del">
          <ac:chgData name="Arundhati Paul" userId="58635d16e8a70bcf" providerId="LiveId" clId="{F2FA8AB2-2625-4D7A-8881-204316933789}" dt="2023-03-12T20:34:10.622" v="1972" actId="478"/>
          <ac:spMkLst>
            <pc:docMk/>
            <pc:sldMk cId="1442425883" sldId="268"/>
            <ac:spMk id="7" creationId="{87D14929-9450-73C7-7FC1-67B07EADE4E3}"/>
          </ac:spMkLst>
        </pc:spChg>
        <pc:spChg chg="del">
          <ac:chgData name="Arundhati Paul" userId="58635d16e8a70bcf" providerId="LiveId" clId="{F2FA8AB2-2625-4D7A-8881-204316933789}" dt="2023-03-12T20:34:13.750" v="1973" actId="478"/>
          <ac:spMkLst>
            <pc:docMk/>
            <pc:sldMk cId="1442425883" sldId="268"/>
            <ac:spMk id="8" creationId="{821245E1-A290-DC85-0897-928952CA7E9D}"/>
          </ac:spMkLst>
        </pc:spChg>
        <pc:spChg chg="add del mod">
          <ac:chgData name="Arundhati Paul" userId="58635d16e8a70bcf" providerId="LiveId" clId="{F2FA8AB2-2625-4D7A-8881-204316933789}" dt="2023-03-12T22:35:59.140" v="2207" actId="478"/>
          <ac:spMkLst>
            <pc:docMk/>
            <pc:sldMk cId="1442425883" sldId="268"/>
            <ac:spMk id="13" creationId="{37038536-7E2D-028A-B6C9-1135897F27FB}"/>
          </ac:spMkLst>
        </pc:spChg>
        <pc:spChg chg="del">
          <ac:chgData name="Arundhati Paul" userId="58635d16e8a70bcf" providerId="LiveId" clId="{F2FA8AB2-2625-4D7A-8881-204316933789}" dt="2023-03-12T20:33:38.616" v="1965" actId="478"/>
          <ac:spMkLst>
            <pc:docMk/>
            <pc:sldMk cId="1442425883" sldId="268"/>
            <ac:spMk id="15" creationId="{0A532434-0EAF-90DE-BD19-66A1E282ACF6}"/>
          </ac:spMkLst>
        </pc:spChg>
        <pc:spChg chg="del">
          <ac:chgData name="Arundhati Paul" userId="58635d16e8a70bcf" providerId="LiveId" clId="{F2FA8AB2-2625-4D7A-8881-204316933789}" dt="2023-03-12T20:34:03.429" v="1970" actId="478"/>
          <ac:spMkLst>
            <pc:docMk/>
            <pc:sldMk cId="1442425883" sldId="268"/>
            <ac:spMk id="16" creationId="{D53762B6-7E3C-7110-ED07-1C2A81111039}"/>
          </ac:spMkLst>
        </pc:spChg>
        <pc:spChg chg="del">
          <ac:chgData name="Arundhati Paul" userId="58635d16e8a70bcf" providerId="LiveId" clId="{F2FA8AB2-2625-4D7A-8881-204316933789}" dt="2023-03-12T20:33:57.094" v="1968" actId="478"/>
          <ac:spMkLst>
            <pc:docMk/>
            <pc:sldMk cId="1442425883" sldId="268"/>
            <ac:spMk id="17" creationId="{D21878C0-E316-1542-9731-E9FFCDA5802C}"/>
          </ac:spMkLst>
        </pc:spChg>
        <pc:spChg chg="del">
          <ac:chgData name="Arundhati Paul" userId="58635d16e8a70bcf" providerId="LiveId" clId="{F2FA8AB2-2625-4D7A-8881-204316933789}" dt="2023-03-12T20:33:54.380" v="1967" actId="478"/>
          <ac:spMkLst>
            <pc:docMk/>
            <pc:sldMk cId="1442425883" sldId="268"/>
            <ac:spMk id="18" creationId="{72B816AB-40E4-69A0-198A-3A01A942A008}"/>
          </ac:spMkLst>
        </pc:spChg>
        <pc:spChg chg="del">
          <ac:chgData name="Arundhati Paul" userId="58635d16e8a70bcf" providerId="LiveId" clId="{F2FA8AB2-2625-4D7A-8881-204316933789}" dt="2023-03-12T20:34:16.092" v="1974" actId="478"/>
          <ac:spMkLst>
            <pc:docMk/>
            <pc:sldMk cId="1442425883" sldId="268"/>
            <ac:spMk id="19" creationId="{D83BF3C9-D5CD-A216-D48A-4107F45A0CFA}"/>
          </ac:spMkLst>
        </pc:spChg>
        <pc:spChg chg="del mod">
          <ac:chgData name="Arundhati Paul" userId="58635d16e8a70bcf" providerId="LiveId" clId="{F2FA8AB2-2625-4D7A-8881-204316933789}" dt="2023-03-12T20:34:23.985" v="1977" actId="478"/>
          <ac:spMkLst>
            <pc:docMk/>
            <pc:sldMk cId="1442425883" sldId="268"/>
            <ac:spMk id="20" creationId="{D42B8301-DE8B-0165-5413-B30E71D2DFCA}"/>
          </ac:spMkLst>
        </pc:spChg>
        <pc:spChg chg="add mod">
          <ac:chgData name="Arundhati Paul" userId="58635d16e8a70bcf" providerId="LiveId" clId="{F2FA8AB2-2625-4D7A-8881-204316933789}" dt="2023-03-12T23:19:42.163" v="3761" actId="1036"/>
          <ac:spMkLst>
            <pc:docMk/>
            <pc:sldMk cId="1442425883" sldId="268"/>
            <ac:spMk id="21" creationId="{F6E91CA9-AEB5-F3F2-69EB-7D7D0424ACFC}"/>
          </ac:spMkLst>
        </pc:spChg>
        <pc:spChg chg="add mod">
          <ac:chgData name="Arundhati Paul" userId="58635d16e8a70bcf" providerId="LiveId" clId="{F2FA8AB2-2625-4D7A-8881-204316933789}" dt="2023-03-12T23:20:06.877" v="3788" actId="1038"/>
          <ac:spMkLst>
            <pc:docMk/>
            <pc:sldMk cId="1442425883" sldId="268"/>
            <ac:spMk id="22" creationId="{E9612512-B84A-E27E-14F9-43B51591AF0E}"/>
          </ac:spMkLst>
        </pc:spChg>
        <pc:spChg chg="add del mod">
          <ac:chgData name="Arundhati Paul" userId="58635d16e8a70bcf" providerId="LiveId" clId="{F2FA8AB2-2625-4D7A-8881-204316933789}" dt="2023-03-13T02:13:09.763" v="3950" actId="478"/>
          <ac:spMkLst>
            <pc:docMk/>
            <pc:sldMk cId="1442425883" sldId="268"/>
            <ac:spMk id="23" creationId="{163CFDDC-5332-59E0-21D1-EE11836E8ECC}"/>
          </ac:spMkLst>
        </pc:spChg>
        <pc:spChg chg="add mod">
          <ac:chgData name="Arundhati Paul" userId="58635d16e8a70bcf" providerId="LiveId" clId="{F2FA8AB2-2625-4D7A-8881-204316933789}" dt="2023-03-13T02:15:46.536" v="4009" actId="1038"/>
          <ac:spMkLst>
            <pc:docMk/>
            <pc:sldMk cId="1442425883" sldId="268"/>
            <ac:spMk id="25" creationId="{007765A1-854B-9AA3-DB9A-EB59132A7D94}"/>
          </ac:spMkLst>
        </pc:spChg>
        <pc:spChg chg="add mod">
          <ac:chgData name="Arundhati Paul" userId="58635d16e8a70bcf" providerId="LiveId" clId="{F2FA8AB2-2625-4D7A-8881-204316933789}" dt="2023-03-13T02:16:29.731" v="4024" actId="1036"/>
          <ac:spMkLst>
            <pc:docMk/>
            <pc:sldMk cId="1442425883" sldId="268"/>
            <ac:spMk id="27" creationId="{A7BA9155-EB50-2D99-A0AA-E45742E433AD}"/>
          </ac:spMkLst>
        </pc:spChg>
        <pc:spChg chg="add mod">
          <ac:chgData name="Arundhati Paul" userId="58635d16e8a70bcf" providerId="LiveId" clId="{F2FA8AB2-2625-4D7A-8881-204316933789}" dt="2023-03-14T17:25:55.683" v="5718" actId="20577"/>
          <ac:spMkLst>
            <pc:docMk/>
            <pc:sldMk cId="1442425883" sldId="268"/>
            <ac:spMk id="28" creationId="{2A5B94EF-6ABD-78BE-5716-61D221A27F3F}"/>
          </ac:spMkLst>
        </pc:spChg>
        <pc:spChg chg="add mod">
          <ac:chgData name="Arundhati Paul" userId="58635d16e8a70bcf" providerId="LiveId" clId="{F2FA8AB2-2625-4D7A-8881-204316933789}" dt="2023-03-13T02:16:38.550" v="4030" actId="1035"/>
          <ac:spMkLst>
            <pc:docMk/>
            <pc:sldMk cId="1442425883" sldId="268"/>
            <ac:spMk id="29" creationId="{DCC31A33-13B0-BAED-D4A5-DC4C100FBE20}"/>
          </ac:spMkLst>
        </pc:spChg>
        <pc:graphicFrameChg chg="add mod">
          <ac:chgData name="Arundhati Paul" userId="58635d16e8a70bcf" providerId="LiveId" clId="{F2FA8AB2-2625-4D7A-8881-204316933789}" dt="2023-03-12T22:26:20.042" v="1992"/>
          <ac:graphicFrameMkLst>
            <pc:docMk/>
            <pc:sldMk cId="1442425883" sldId="268"/>
            <ac:graphicFrameMk id="6" creationId="{13B83589-7032-B42A-2648-33C2A96E1633}"/>
          </ac:graphicFrameMkLst>
        </pc:graphicFrameChg>
        <pc:graphicFrameChg chg="add del mod">
          <ac:chgData name="Arundhati Paul" userId="58635d16e8a70bcf" providerId="LiveId" clId="{F2FA8AB2-2625-4D7A-8881-204316933789}" dt="2023-03-12T22:26:44.452" v="1995" actId="478"/>
          <ac:graphicFrameMkLst>
            <pc:docMk/>
            <pc:sldMk cId="1442425883" sldId="268"/>
            <ac:graphicFrameMk id="9" creationId="{13B83589-7032-B42A-2648-33C2A96E1633}"/>
          </ac:graphicFrameMkLst>
        </pc:graphicFrameChg>
        <pc:picChg chg="add mod">
          <ac:chgData name="Arundhati Paul" userId="58635d16e8a70bcf" providerId="LiveId" clId="{F2FA8AB2-2625-4D7A-8881-204316933789}" dt="2023-03-12T23:17:04.915" v="3702" actId="1076"/>
          <ac:picMkLst>
            <pc:docMk/>
            <pc:sldMk cId="1442425883" sldId="268"/>
            <ac:picMk id="5" creationId="{BB14B1FF-1CDB-F2AA-E540-1638901C95F8}"/>
          </ac:picMkLst>
        </pc:picChg>
        <pc:picChg chg="del">
          <ac:chgData name="Arundhati Paul" userId="58635d16e8a70bcf" providerId="LiveId" clId="{F2FA8AB2-2625-4D7A-8881-204316933789}" dt="2023-03-12T20:34:05.780" v="1971" actId="478"/>
          <ac:picMkLst>
            <pc:docMk/>
            <pc:sldMk cId="1442425883" sldId="268"/>
            <ac:picMk id="10" creationId="{2E983F37-30B3-F75F-9F09-411195F23636}"/>
          </ac:picMkLst>
        </pc:picChg>
        <pc:picChg chg="add mod">
          <ac:chgData name="Arundhati Paul" userId="58635d16e8a70bcf" providerId="LiveId" clId="{F2FA8AB2-2625-4D7A-8881-204316933789}" dt="2023-03-12T23:17:24.972" v="3705" actId="1076"/>
          <ac:picMkLst>
            <pc:docMk/>
            <pc:sldMk cId="1442425883" sldId="268"/>
            <ac:picMk id="12" creationId="{C6ACD50D-4390-E023-D5E8-94C0B10EF891}"/>
          </ac:picMkLst>
        </pc:picChg>
        <pc:picChg chg="del">
          <ac:chgData name="Arundhati Paul" userId="58635d16e8a70bcf" providerId="LiveId" clId="{F2FA8AB2-2625-4D7A-8881-204316933789}" dt="2023-03-12T20:33:40.806" v="1966" actId="478"/>
          <ac:picMkLst>
            <pc:docMk/>
            <pc:sldMk cId="1442425883" sldId="268"/>
            <ac:picMk id="14" creationId="{4CFF12E2-640B-897E-4058-CFBAFBD5F8FF}"/>
          </ac:picMkLst>
        </pc:picChg>
        <pc:picChg chg="del">
          <ac:chgData name="Arundhati Paul" userId="58635d16e8a70bcf" providerId="LiveId" clId="{F2FA8AB2-2625-4D7A-8881-204316933789}" dt="2023-03-12T20:34:00.169" v="1969" actId="478"/>
          <ac:picMkLst>
            <pc:docMk/>
            <pc:sldMk cId="1442425883" sldId="268"/>
            <ac:picMk id="24" creationId="{F70C79C8-3B17-2DDB-E75D-EFF53C093193}"/>
          </ac:picMkLst>
        </pc:picChg>
        <pc:picChg chg="del">
          <ac:chgData name="Arundhati Paul" userId="58635d16e8a70bcf" providerId="LiveId" clId="{F2FA8AB2-2625-4D7A-8881-204316933789}" dt="2023-03-12T20:34:18.595" v="1975" actId="478"/>
          <ac:picMkLst>
            <pc:docMk/>
            <pc:sldMk cId="1442425883" sldId="268"/>
            <ac:picMk id="26" creationId="{08DF3F8B-0103-2898-2D26-B15DB42E657C}"/>
          </ac:picMkLst>
        </pc:picChg>
      </pc:sldChg>
      <pc:sldChg chg="addSp delSp modSp add mod ord">
        <pc:chgData name="Arundhati Paul" userId="58635d16e8a70bcf" providerId="LiveId" clId="{F2FA8AB2-2625-4D7A-8881-204316933789}" dt="2023-03-13T02:45:05.258" v="4040" actId="1076"/>
        <pc:sldMkLst>
          <pc:docMk/>
          <pc:sldMk cId="1777863547" sldId="269"/>
        </pc:sldMkLst>
        <pc:spChg chg="mod">
          <ac:chgData name="Arundhati Paul" userId="58635d16e8a70bcf" providerId="LiveId" clId="{F2FA8AB2-2625-4D7A-8881-204316933789}" dt="2023-03-12T23:27:04.938" v="3866" actId="1076"/>
          <ac:spMkLst>
            <pc:docMk/>
            <pc:sldMk cId="1777863547" sldId="269"/>
            <ac:spMk id="9" creationId="{6383D8BA-3891-0498-1E7E-7A12E6DD36BE}"/>
          </ac:spMkLst>
        </pc:spChg>
        <pc:spChg chg="del">
          <ac:chgData name="Arundhati Paul" userId="58635d16e8a70bcf" providerId="LiveId" clId="{F2FA8AB2-2625-4D7A-8881-204316933789}" dt="2023-03-12T23:24:25.833" v="3805" actId="478"/>
          <ac:spMkLst>
            <pc:docMk/>
            <pc:sldMk cId="1777863547" sldId="269"/>
            <ac:spMk id="11" creationId="{8E62DF8A-C5BC-8352-9599-F5B7D978A51B}"/>
          </ac:spMkLst>
        </pc:spChg>
        <pc:spChg chg="mod">
          <ac:chgData name="Arundhati Paul" userId="58635d16e8a70bcf" providerId="LiveId" clId="{F2FA8AB2-2625-4D7A-8881-204316933789}" dt="2023-03-12T23:24:48.234" v="3812" actId="20577"/>
          <ac:spMkLst>
            <pc:docMk/>
            <pc:sldMk cId="1777863547" sldId="269"/>
            <ac:spMk id="15" creationId="{0A532434-0EAF-90DE-BD19-66A1E282ACF6}"/>
          </ac:spMkLst>
        </pc:spChg>
        <pc:spChg chg="mod">
          <ac:chgData name="Arundhati Paul" userId="58635d16e8a70bcf" providerId="LiveId" clId="{F2FA8AB2-2625-4D7A-8881-204316933789}" dt="2023-03-12T23:26:23.693" v="3833" actId="113"/>
          <ac:spMkLst>
            <pc:docMk/>
            <pc:sldMk cId="1777863547" sldId="269"/>
            <ac:spMk id="16" creationId="{D53762B6-7E3C-7110-ED07-1C2A81111039}"/>
          </ac:spMkLst>
        </pc:spChg>
        <pc:spChg chg="mod">
          <ac:chgData name="Arundhati Paul" userId="58635d16e8a70bcf" providerId="LiveId" clId="{F2FA8AB2-2625-4D7A-8881-204316933789}" dt="2023-03-13T02:45:01.734" v="4039" actId="1076"/>
          <ac:spMkLst>
            <pc:docMk/>
            <pc:sldMk cId="1777863547" sldId="269"/>
            <ac:spMk id="17" creationId="{D21878C0-E316-1542-9731-E9FFCDA5802C}"/>
          </ac:spMkLst>
        </pc:spChg>
        <pc:spChg chg="del">
          <ac:chgData name="Arundhati Paul" userId="58635d16e8a70bcf" providerId="LiveId" clId="{F2FA8AB2-2625-4D7A-8881-204316933789}" dt="2023-03-12T23:24:23.339" v="3804" actId="478"/>
          <ac:spMkLst>
            <pc:docMk/>
            <pc:sldMk cId="1777863547" sldId="269"/>
            <ac:spMk id="19" creationId="{D83BF3C9-D5CD-A216-D48A-4107F45A0CFA}"/>
          </ac:spMkLst>
        </pc:spChg>
        <pc:spChg chg="del mod">
          <ac:chgData name="Arundhati Paul" userId="58635d16e8a70bcf" providerId="LiveId" clId="{F2FA8AB2-2625-4D7A-8881-204316933789}" dt="2023-03-12T23:23:24.192" v="3794" actId="478"/>
          <ac:spMkLst>
            <pc:docMk/>
            <pc:sldMk cId="1777863547" sldId="269"/>
            <ac:spMk id="40" creationId="{54F4F211-4F0E-4680-8AE9-7A50AE0756C9}"/>
          </ac:spMkLst>
        </pc:spChg>
        <pc:spChg chg="del">
          <ac:chgData name="Arundhati Paul" userId="58635d16e8a70bcf" providerId="LiveId" clId="{F2FA8AB2-2625-4D7A-8881-204316933789}" dt="2023-03-12T23:24:02.405" v="3800" actId="478"/>
          <ac:spMkLst>
            <pc:docMk/>
            <pc:sldMk cId="1777863547" sldId="269"/>
            <ac:spMk id="41" creationId="{8D568B62-9392-5C26-F8E8-826DBA0EC6C0}"/>
          </ac:spMkLst>
        </pc:spChg>
        <pc:spChg chg="del">
          <ac:chgData name="Arundhati Paul" userId="58635d16e8a70bcf" providerId="LiveId" clId="{F2FA8AB2-2625-4D7A-8881-204316933789}" dt="2023-03-12T23:24:09.985" v="3801" actId="478"/>
          <ac:spMkLst>
            <pc:docMk/>
            <pc:sldMk cId="1777863547" sldId="269"/>
            <ac:spMk id="42" creationId="{BD414727-F43E-AC47-864A-E90C10B79B1F}"/>
          </ac:spMkLst>
        </pc:spChg>
        <pc:spChg chg="del">
          <ac:chgData name="Arundhati Paul" userId="58635d16e8a70bcf" providerId="LiveId" clId="{F2FA8AB2-2625-4D7A-8881-204316933789}" dt="2023-03-12T23:23:54.897" v="3798" actId="478"/>
          <ac:spMkLst>
            <pc:docMk/>
            <pc:sldMk cId="1777863547" sldId="269"/>
            <ac:spMk id="43" creationId="{E0F25DDB-6FA1-3264-B314-FADE0E2F6F2C}"/>
          </ac:spMkLst>
        </pc:spChg>
        <pc:spChg chg="del">
          <ac:chgData name="Arundhati Paul" userId="58635d16e8a70bcf" providerId="LiveId" clId="{F2FA8AB2-2625-4D7A-8881-204316933789}" dt="2023-03-12T23:23:41.820" v="3796" actId="478"/>
          <ac:spMkLst>
            <pc:docMk/>
            <pc:sldMk cId="1777863547" sldId="269"/>
            <ac:spMk id="44" creationId="{A4820B2B-6788-0B2A-C47E-EDB1180FCD50}"/>
          </ac:spMkLst>
        </pc:spChg>
        <pc:spChg chg="del">
          <ac:chgData name="Arundhati Paul" userId="58635d16e8a70bcf" providerId="LiveId" clId="{F2FA8AB2-2625-4D7A-8881-204316933789}" dt="2023-03-12T23:23:31.309" v="3795" actId="478"/>
          <ac:spMkLst>
            <pc:docMk/>
            <pc:sldMk cId="1777863547" sldId="269"/>
            <ac:spMk id="45" creationId="{5C1A1808-B092-927E-D322-68B13F8F0CC1}"/>
          </ac:spMkLst>
        </pc:spChg>
        <pc:spChg chg="del">
          <ac:chgData name="Arundhati Paul" userId="58635d16e8a70bcf" providerId="LiveId" clId="{F2FA8AB2-2625-4D7A-8881-204316933789}" dt="2023-03-12T23:23:46.743" v="3797" actId="478"/>
          <ac:spMkLst>
            <pc:docMk/>
            <pc:sldMk cId="1777863547" sldId="269"/>
            <ac:spMk id="46" creationId="{65761C99-0A80-AB4E-7C5B-423BC70A7BCD}"/>
          </ac:spMkLst>
        </pc:spChg>
        <pc:spChg chg="del">
          <ac:chgData name="Arundhati Paul" userId="58635d16e8a70bcf" providerId="LiveId" clId="{F2FA8AB2-2625-4D7A-8881-204316933789}" dt="2023-03-12T23:23:58.918" v="3799" actId="478"/>
          <ac:spMkLst>
            <pc:docMk/>
            <pc:sldMk cId="1777863547" sldId="269"/>
            <ac:spMk id="47" creationId="{92A31EBE-EE88-B921-F3BE-F0E0F594534D}"/>
          </ac:spMkLst>
        </pc:spChg>
        <pc:spChg chg="del">
          <ac:chgData name="Arundhati Paul" userId="58635d16e8a70bcf" providerId="LiveId" clId="{F2FA8AB2-2625-4D7A-8881-204316933789}" dt="2023-03-12T23:24:32.582" v="3807" actId="478"/>
          <ac:spMkLst>
            <pc:docMk/>
            <pc:sldMk cId="1777863547" sldId="269"/>
            <ac:spMk id="56" creationId="{BAB5DBEA-3430-BFF9-A9D8-6B601A753D28}"/>
          </ac:spMkLst>
        </pc:spChg>
        <pc:picChg chg="add mod">
          <ac:chgData name="Arundhati Paul" userId="58635d16e8a70bcf" providerId="LiveId" clId="{F2FA8AB2-2625-4D7A-8881-204316933789}" dt="2023-03-13T02:44:58.988" v="4038" actId="1076"/>
          <ac:picMkLst>
            <pc:docMk/>
            <pc:sldMk cId="1777863547" sldId="269"/>
            <ac:picMk id="5" creationId="{DFDC9B8C-4CD4-DE88-BB03-0EC82A9D5A33}"/>
          </ac:picMkLst>
        </pc:picChg>
        <pc:picChg chg="mod">
          <ac:chgData name="Arundhati Paul" userId="58635d16e8a70bcf" providerId="LiveId" clId="{F2FA8AB2-2625-4D7A-8881-204316933789}" dt="2023-03-13T02:45:05.258" v="4040" actId="1076"/>
          <ac:picMkLst>
            <pc:docMk/>
            <pc:sldMk cId="1777863547" sldId="269"/>
            <ac:picMk id="6" creationId="{AF067D62-EECA-3FF1-98C3-32BF5CFF0880}"/>
          </ac:picMkLst>
        </pc:picChg>
        <pc:picChg chg="add mod">
          <ac:chgData name="Arundhati Paul" userId="58635d16e8a70bcf" providerId="LiveId" clId="{F2FA8AB2-2625-4D7A-8881-204316933789}" dt="2023-03-13T02:44:38.846" v="4034" actId="1076"/>
          <ac:picMkLst>
            <pc:docMk/>
            <pc:sldMk cId="1777863547" sldId="269"/>
            <ac:picMk id="8" creationId="{412AE357-B3EE-71F4-93ED-330041C8A670}"/>
          </ac:picMkLst>
        </pc:picChg>
        <pc:picChg chg="del">
          <ac:chgData name="Arundhati Paul" userId="58635d16e8a70bcf" providerId="LiveId" clId="{F2FA8AB2-2625-4D7A-8881-204316933789}" dt="2023-03-12T23:24:39.791" v="3810" actId="478"/>
          <ac:picMkLst>
            <pc:docMk/>
            <pc:sldMk cId="1777863547" sldId="269"/>
            <ac:picMk id="22" creationId="{7EDF6745-589B-2644-58D1-9FCE11EB53D6}"/>
          </ac:picMkLst>
        </pc:picChg>
        <pc:picChg chg="del">
          <ac:chgData name="Arundhati Paul" userId="58635d16e8a70bcf" providerId="LiveId" clId="{F2FA8AB2-2625-4D7A-8881-204316933789}" dt="2023-03-12T23:24:34.441" v="3808" actId="478"/>
          <ac:picMkLst>
            <pc:docMk/>
            <pc:sldMk cId="1777863547" sldId="269"/>
            <ac:picMk id="28" creationId="{FF41380C-8FF9-89C3-D9E4-6F2C66F2F2CF}"/>
          </ac:picMkLst>
        </pc:picChg>
        <pc:picChg chg="del">
          <ac:chgData name="Arundhati Paul" userId="58635d16e8a70bcf" providerId="LiveId" clId="{F2FA8AB2-2625-4D7A-8881-204316933789}" dt="2023-03-12T23:24:18.278" v="3803" actId="478"/>
          <ac:picMkLst>
            <pc:docMk/>
            <pc:sldMk cId="1777863547" sldId="269"/>
            <ac:picMk id="39" creationId="{04C717E0-8A75-3ED4-31AF-A24372D8B36D}"/>
          </ac:picMkLst>
        </pc:picChg>
        <pc:picChg chg="del">
          <ac:chgData name="Arundhati Paul" userId="58635d16e8a70bcf" providerId="LiveId" clId="{F2FA8AB2-2625-4D7A-8881-204316933789}" dt="2023-03-12T23:24:27.863" v="3806" actId="478"/>
          <ac:picMkLst>
            <pc:docMk/>
            <pc:sldMk cId="1777863547" sldId="269"/>
            <ac:picMk id="55" creationId="{96A62B84-A4A5-0445-9F99-C52ED2308742}"/>
          </ac:picMkLst>
        </pc:picChg>
        <pc:cxnChg chg="del">
          <ac:chgData name="Arundhati Paul" userId="58635d16e8a70bcf" providerId="LiveId" clId="{F2FA8AB2-2625-4D7A-8881-204316933789}" dt="2023-03-12T23:24:12.376" v="3802" actId="478"/>
          <ac:cxnSpMkLst>
            <pc:docMk/>
            <pc:sldMk cId="1777863547" sldId="269"/>
            <ac:cxnSpMk id="49" creationId="{59BE3196-0F83-E8F3-F5B7-99AB50A76171}"/>
          </ac:cxnSpMkLst>
        </pc:cxnChg>
      </pc:sldChg>
      <pc:sldChg chg="addSp delSp modSp add del mod ord">
        <pc:chgData name="Arundhati Paul" userId="58635d16e8a70bcf" providerId="LiveId" clId="{F2FA8AB2-2625-4D7A-8881-204316933789}" dt="2023-03-16T02:27:07.167" v="8424" actId="2696"/>
        <pc:sldMkLst>
          <pc:docMk/>
          <pc:sldMk cId="1453514602" sldId="270"/>
        </pc:sldMkLst>
        <pc:spChg chg="mod">
          <ac:chgData name="Arundhati Paul" userId="58635d16e8a70bcf" providerId="LiveId" clId="{F2FA8AB2-2625-4D7A-8881-204316933789}" dt="2023-03-14T18:15:24.440" v="5776" actId="1035"/>
          <ac:spMkLst>
            <pc:docMk/>
            <pc:sldMk cId="1453514602" sldId="270"/>
            <ac:spMk id="2" creationId="{C868AAC0-57D6-223D-F2DE-E4516AD36CF5}"/>
          </ac:spMkLst>
        </pc:spChg>
        <pc:spChg chg="mod">
          <ac:chgData name="Arundhati Paul" userId="58635d16e8a70bcf" providerId="LiveId" clId="{F2FA8AB2-2625-4D7A-8881-204316933789}" dt="2023-03-14T02:54:53.699" v="5184" actId="1035"/>
          <ac:spMkLst>
            <pc:docMk/>
            <pc:sldMk cId="1453514602" sldId="270"/>
            <ac:spMk id="4" creationId="{37376A97-08CC-ABC5-4B3B-4BDE6AB230ED}"/>
          </ac:spMkLst>
        </pc:spChg>
        <pc:spChg chg="add mod">
          <ac:chgData name="Arundhati Paul" userId="58635d16e8a70bcf" providerId="LiveId" clId="{F2FA8AB2-2625-4D7A-8881-204316933789}" dt="2023-03-14T03:01:49.411" v="5596" actId="1035"/>
          <ac:spMkLst>
            <pc:docMk/>
            <pc:sldMk cId="1453514602" sldId="270"/>
            <ac:spMk id="13" creationId="{D5ADF450-8836-9EA5-68BB-C33EE42EFF96}"/>
          </ac:spMkLst>
        </pc:spChg>
        <pc:spChg chg="add mod">
          <ac:chgData name="Arundhati Paul" userId="58635d16e8a70bcf" providerId="LiveId" clId="{F2FA8AB2-2625-4D7A-8881-204316933789}" dt="2023-03-14T03:02:01.128" v="5626" actId="1037"/>
          <ac:spMkLst>
            <pc:docMk/>
            <pc:sldMk cId="1453514602" sldId="270"/>
            <ac:spMk id="14" creationId="{758882CD-F18F-09EA-6DFC-EC9A04A7EC48}"/>
          </ac:spMkLst>
        </pc:spChg>
        <pc:spChg chg="add mod">
          <ac:chgData name="Arundhati Paul" userId="58635d16e8a70bcf" providerId="LiveId" clId="{F2FA8AB2-2625-4D7A-8881-204316933789}" dt="2023-03-14T03:02:07.532" v="5633" actId="1036"/>
          <ac:spMkLst>
            <pc:docMk/>
            <pc:sldMk cId="1453514602" sldId="270"/>
            <ac:spMk id="15" creationId="{83E7B87E-5200-2FC8-8948-614A64699DDA}"/>
          </ac:spMkLst>
        </pc:spChg>
        <pc:spChg chg="add mod">
          <ac:chgData name="Arundhati Paul" userId="58635d16e8a70bcf" providerId="LiveId" clId="{F2FA8AB2-2625-4D7A-8881-204316933789}" dt="2023-03-14T03:02:17.727" v="5648" actId="1036"/>
          <ac:spMkLst>
            <pc:docMk/>
            <pc:sldMk cId="1453514602" sldId="270"/>
            <ac:spMk id="16" creationId="{1B8AB910-F256-809D-7AE2-CE2852C52967}"/>
          </ac:spMkLst>
        </pc:spChg>
        <pc:spChg chg="add mod">
          <ac:chgData name="Arundhati Paul" userId="58635d16e8a70bcf" providerId="LiveId" clId="{F2FA8AB2-2625-4D7A-8881-204316933789}" dt="2023-03-14T03:02:26.624" v="5666" actId="1036"/>
          <ac:spMkLst>
            <pc:docMk/>
            <pc:sldMk cId="1453514602" sldId="270"/>
            <ac:spMk id="17" creationId="{E4BBA774-3001-8B7D-A9E7-2C261B9ABC5D}"/>
          </ac:spMkLst>
        </pc:spChg>
        <pc:spChg chg="add mod">
          <ac:chgData name="Arundhati Paul" userId="58635d16e8a70bcf" providerId="LiveId" clId="{F2FA8AB2-2625-4D7A-8881-204316933789}" dt="2023-03-14T03:02:34.665" v="5684" actId="1037"/>
          <ac:spMkLst>
            <pc:docMk/>
            <pc:sldMk cId="1453514602" sldId="270"/>
            <ac:spMk id="18" creationId="{D84366B0-E252-2904-F3E7-B082F5324DC9}"/>
          </ac:spMkLst>
        </pc:spChg>
        <pc:spChg chg="del">
          <ac:chgData name="Arundhati Paul" userId="58635d16e8a70bcf" providerId="LiveId" clId="{F2FA8AB2-2625-4D7A-8881-204316933789}" dt="2023-03-13T05:50:22.588" v="4047" actId="478"/>
          <ac:spMkLst>
            <pc:docMk/>
            <pc:sldMk cId="1453514602" sldId="270"/>
            <ac:spMk id="21" creationId="{F6E91CA9-AEB5-F3F2-69EB-7D7D0424ACFC}"/>
          </ac:spMkLst>
        </pc:spChg>
        <pc:spChg chg="del">
          <ac:chgData name="Arundhati Paul" userId="58635d16e8a70bcf" providerId="LiveId" clId="{F2FA8AB2-2625-4D7A-8881-204316933789}" dt="2023-03-13T05:50:17.693" v="4046" actId="478"/>
          <ac:spMkLst>
            <pc:docMk/>
            <pc:sldMk cId="1453514602" sldId="270"/>
            <ac:spMk id="22" creationId="{E9612512-B84A-E27E-14F9-43B51591AF0E}"/>
          </ac:spMkLst>
        </pc:spChg>
        <pc:spChg chg="mod">
          <ac:chgData name="Arundhati Paul" userId="58635d16e8a70bcf" providerId="LiveId" clId="{F2FA8AB2-2625-4D7A-8881-204316933789}" dt="2023-03-14T19:56:36.512" v="5923" actId="20577"/>
          <ac:spMkLst>
            <pc:docMk/>
            <pc:sldMk cId="1453514602" sldId="270"/>
            <ac:spMk id="25" creationId="{007765A1-854B-9AA3-DB9A-EB59132A7D94}"/>
          </ac:spMkLst>
        </pc:spChg>
        <pc:spChg chg="mod">
          <ac:chgData name="Arundhati Paul" userId="58635d16e8a70bcf" providerId="LiveId" clId="{F2FA8AB2-2625-4D7A-8881-204316933789}" dt="2023-03-14T19:54:40.435" v="5875" actId="1036"/>
          <ac:spMkLst>
            <pc:docMk/>
            <pc:sldMk cId="1453514602" sldId="270"/>
            <ac:spMk id="27" creationId="{A7BA9155-EB50-2D99-A0AA-E45742E433AD}"/>
          </ac:spMkLst>
        </pc:spChg>
        <pc:spChg chg="mod">
          <ac:chgData name="Arundhati Paul" userId="58635d16e8a70bcf" providerId="LiveId" clId="{F2FA8AB2-2625-4D7A-8881-204316933789}" dt="2023-03-14T21:35:56.314" v="5932" actId="20577"/>
          <ac:spMkLst>
            <pc:docMk/>
            <pc:sldMk cId="1453514602" sldId="270"/>
            <ac:spMk id="28" creationId="{2A5B94EF-6ABD-78BE-5716-61D221A27F3F}"/>
          </ac:spMkLst>
        </pc:spChg>
        <pc:spChg chg="mod">
          <ac:chgData name="Arundhati Paul" userId="58635d16e8a70bcf" providerId="LiveId" clId="{F2FA8AB2-2625-4D7A-8881-204316933789}" dt="2023-03-14T19:54:51.460" v="5892" actId="1035"/>
          <ac:spMkLst>
            <pc:docMk/>
            <pc:sldMk cId="1453514602" sldId="270"/>
            <ac:spMk id="29" creationId="{DCC31A33-13B0-BAED-D4A5-DC4C100FBE20}"/>
          </ac:spMkLst>
        </pc:spChg>
        <pc:picChg chg="mod">
          <ac:chgData name="Arundhati Paul" userId="58635d16e8a70bcf" providerId="LiveId" clId="{F2FA8AB2-2625-4D7A-8881-204316933789}" dt="2023-03-14T02:54:57.527" v="5196" actId="1035"/>
          <ac:picMkLst>
            <pc:docMk/>
            <pc:sldMk cId="1453514602" sldId="270"/>
            <ac:picMk id="5" creationId="{BB14B1FF-1CDB-F2AA-E540-1638901C95F8}"/>
          </ac:picMkLst>
        </pc:picChg>
        <pc:picChg chg="add del mod">
          <ac:chgData name="Arundhati Paul" userId="58635d16e8a70bcf" providerId="LiveId" clId="{F2FA8AB2-2625-4D7A-8881-204316933789}" dt="2023-03-13T05:51:49.003" v="4050" actId="478"/>
          <ac:picMkLst>
            <pc:docMk/>
            <pc:sldMk cId="1453514602" sldId="270"/>
            <ac:picMk id="7" creationId="{04F98803-9F0B-8EA2-4E8E-E1A889A15F34}"/>
          </ac:picMkLst>
        </pc:picChg>
        <pc:picChg chg="add del mod">
          <ac:chgData name="Arundhati Paul" userId="58635d16e8a70bcf" providerId="LiveId" clId="{F2FA8AB2-2625-4D7A-8881-204316933789}" dt="2023-03-13T05:52:17.256" v="4053" actId="478"/>
          <ac:picMkLst>
            <pc:docMk/>
            <pc:sldMk cId="1453514602" sldId="270"/>
            <ac:picMk id="9" creationId="{8691C29E-0D43-1DFD-4863-22AAFD9D9306}"/>
          </ac:picMkLst>
        </pc:picChg>
        <pc:picChg chg="add mod">
          <ac:chgData name="Arundhati Paul" userId="58635d16e8a70bcf" providerId="LiveId" clId="{F2FA8AB2-2625-4D7A-8881-204316933789}" dt="2023-03-14T18:15:33.196" v="5785" actId="1035"/>
          <ac:picMkLst>
            <pc:docMk/>
            <pc:sldMk cId="1453514602" sldId="270"/>
            <ac:picMk id="11" creationId="{6B2F9554-1910-ECA3-C189-665ADA206534}"/>
          </ac:picMkLst>
        </pc:picChg>
        <pc:picChg chg="del mod">
          <ac:chgData name="Arundhati Paul" userId="58635d16e8a70bcf" providerId="LiveId" clId="{F2FA8AB2-2625-4D7A-8881-204316933789}" dt="2023-03-13T05:50:14.075" v="4045" actId="478"/>
          <ac:picMkLst>
            <pc:docMk/>
            <pc:sldMk cId="1453514602" sldId="270"/>
            <ac:picMk id="12" creationId="{C6ACD50D-4390-E023-D5E8-94C0B10EF891}"/>
          </ac:picMkLst>
        </pc:picChg>
      </pc:sldChg>
      <pc:sldChg chg="addSp delSp modSp add mod ord">
        <pc:chgData name="Arundhati Paul" userId="58635d16e8a70bcf" providerId="LiveId" clId="{F2FA8AB2-2625-4D7A-8881-204316933789}" dt="2023-03-14T21:58:44.255" v="6046" actId="14100"/>
        <pc:sldMkLst>
          <pc:docMk/>
          <pc:sldMk cId="251256556" sldId="271"/>
        </pc:sldMkLst>
        <pc:spChg chg="mod">
          <ac:chgData name="Arundhati Paul" userId="58635d16e8a70bcf" providerId="LiveId" clId="{F2FA8AB2-2625-4D7A-8881-204316933789}" dt="2023-03-14T21:56:54.267" v="6028" actId="1035"/>
          <ac:spMkLst>
            <pc:docMk/>
            <pc:sldMk cId="251256556" sldId="271"/>
            <ac:spMk id="9" creationId="{6383D8BA-3891-0498-1E7E-7A12E6DD36BE}"/>
          </ac:spMkLst>
        </pc:spChg>
        <pc:spChg chg="mod">
          <ac:chgData name="Arundhati Paul" userId="58635d16e8a70bcf" providerId="LiveId" clId="{F2FA8AB2-2625-4D7A-8881-204316933789}" dt="2023-03-14T03:03:31.502" v="5689" actId="20577"/>
          <ac:spMkLst>
            <pc:docMk/>
            <pc:sldMk cId="251256556" sldId="271"/>
            <ac:spMk id="15" creationId="{0A532434-0EAF-90DE-BD19-66A1E282ACF6}"/>
          </ac:spMkLst>
        </pc:spChg>
        <pc:spChg chg="mod">
          <ac:chgData name="Arundhati Paul" userId="58635d16e8a70bcf" providerId="LiveId" clId="{F2FA8AB2-2625-4D7A-8881-204316933789}" dt="2023-03-14T03:04:47.876" v="5702" actId="20577"/>
          <ac:spMkLst>
            <pc:docMk/>
            <pc:sldMk cId="251256556" sldId="271"/>
            <ac:spMk id="16" creationId="{D53762B6-7E3C-7110-ED07-1C2A81111039}"/>
          </ac:spMkLst>
        </pc:spChg>
        <pc:spChg chg="mod">
          <ac:chgData name="Arundhati Paul" userId="58635d16e8a70bcf" providerId="LiveId" clId="{F2FA8AB2-2625-4D7A-8881-204316933789}" dt="2023-03-14T21:56:37.352" v="5970" actId="1035"/>
          <ac:spMkLst>
            <pc:docMk/>
            <pc:sldMk cId="251256556" sldId="271"/>
            <ac:spMk id="17" creationId="{D21878C0-E316-1542-9731-E9FFCDA5802C}"/>
          </ac:spMkLst>
        </pc:spChg>
        <pc:picChg chg="add mod">
          <ac:chgData name="Arundhati Paul" userId="58635d16e8a70bcf" providerId="LiveId" clId="{F2FA8AB2-2625-4D7A-8881-204316933789}" dt="2023-03-14T21:56:47.550" v="6003" actId="1035"/>
          <ac:picMkLst>
            <pc:docMk/>
            <pc:sldMk cId="251256556" sldId="271"/>
            <ac:picMk id="5" creationId="{201F77C1-463A-2401-C330-7ECD7B1842D5}"/>
          </ac:picMkLst>
        </pc:picChg>
        <pc:picChg chg="del">
          <ac:chgData name="Arundhati Paul" userId="58635d16e8a70bcf" providerId="LiveId" clId="{F2FA8AB2-2625-4D7A-8881-204316933789}" dt="2023-03-14T03:04:57.475" v="5703" actId="478"/>
          <ac:picMkLst>
            <pc:docMk/>
            <pc:sldMk cId="251256556" sldId="271"/>
            <ac:picMk id="5" creationId="{DFDC9B8C-4CD4-DE88-BB03-0EC82A9D5A33}"/>
          </ac:picMkLst>
        </pc:picChg>
        <pc:picChg chg="mod">
          <ac:chgData name="Arundhati Paul" userId="58635d16e8a70bcf" providerId="LiveId" clId="{F2FA8AB2-2625-4D7A-8881-204316933789}" dt="2023-03-14T21:56:42.064" v="5983" actId="1035"/>
          <ac:picMkLst>
            <pc:docMk/>
            <pc:sldMk cId="251256556" sldId="271"/>
            <ac:picMk id="6" creationId="{AF067D62-EECA-3FF1-98C3-32BF5CFF0880}"/>
          </ac:picMkLst>
        </pc:picChg>
        <pc:picChg chg="del">
          <ac:chgData name="Arundhati Paul" userId="58635d16e8a70bcf" providerId="LiveId" clId="{F2FA8AB2-2625-4D7A-8881-204316933789}" dt="2023-03-14T03:04:59.420" v="5704" actId="478"/>
          <ac:picMkLst>
            <pc:docMk/>
            <pc:sldMk cId="251256556" sldId="271"/>
            <ac:picMk id="8" creationId="{412AE357-B3EE-71F4-93ED-330041C8A670}"/>
          </ac:picMkLst>
        </pc:picChg>
        <pc:picChg chg="add del mod">
          <ac:chgData name="Arundhati Paul" userId="58635d16e8a70bcf" providerId="LiveId" clId="{F2FA8AB2-2625-4D7A-8881-204316933789}" dt="2023-03-14T21:57:23.017" v="6031" actId="478"/>
          <ac:picMkLst>
            <pc:docMk/>
            <pc:sldMk cId="251256556" sldId="271"/>
            <ac:picMk id="8" creationId="{FB179F91-730A-D4C2-0C20-D2F0330B2CC3}"/>
          </ac:picMkLst>
        </pc:picChg>
        <pc:picChg chg="add del mod">
          <ac:chgData name="Arundhati Paul" userId="58635d16e8a70bcf" providerId="LiveId" clId="{F2FA8AB2-2625-4D7A-8881-204316933789}" dt="2023-03-14T21:58:15.562" v="6043" actId="478"/>
          <ac:picMkLst>
            <pc:docMk/>
            <pc:sldMk cId="251256556" sldId="271"/>
            <ac:picMk id="11" creationId="{5DDC72AA-BAEE-1ECC-1F8A-50FE9A3B607B}"/>
          </ac:picMkLst>
        </pc:picChg>
        <pc:picChg chg="add mod">
          <ac:chgData name="Arundhati Paul" userId="58635d16e8a70bcf" providerId="LiveId" clId="{F2FA8AB2-2625-4D7A-8881-204316933789}" dt="2023-03-14T21:58:44.255" v="6046" actId="14100"/>
          <ac:picMkLst>
            <pc:docMk/>
            <pc:sldMk cId="251256556" sldId="271"/>
            <ac:picMk id="13" creationId="{4BD2E667-D595-4DE0-BF2D-A95BA45ADA71}"/>
          </ac:picMkLst>
        </pc:picChg>
      </pc:sldChg>
      <pc:sldChg chg="addSp delSp modSp add del mod ord">
        <pc:chgData name="Arundhati Paul" userId="58635d16e8a70bcf" providerId="LiveId" clId="{F2FA8AB2-2625-4D7A-8881-204316933789}" dt="2023-03-16T03:15:19.406" v="8924" actId="2696"/>
        <pc:sldMkLst>
          <pc:docMk/>
          <pc:sldMk cId="1413251100" sldId="272"/>
        </pc:sldMkLst>
        <pc:spChg chg="del mod">
          <ac:chgData name="Arundhati Paul" userId="58635d16e8a70bcf" providerId="LiveId" clId="{F2FA8AB2-2625-4D7A-8881-204316933789}" dt="2023-03-15T18:10:06.220" v="6844" actId="478"/>
          <ac:spMkLst>
            <pc:docMk/>
            <pc:sldMk cId="1413251100" sldId="272"/>
            <ac:spMk id="3" creationId="{C83EFBB8-1313-359A-6C1F-94CB1F3FD07A}"/>
          </ac:spMkLst>
        </pc:spChg>
        <pc:spChg chg="mod">
          <ac:chgData name="Arundhati Paul" userId="58635d16e8a70bcf" providerId="LiveId" clId="{F2FA8AB2-2625-4D7A-8881-204316933789}" dt="2023-03-15T18:11:11.798" v="6866" actId="1076"/>
          <ac:spMkLst>
            <pc:docMk/>
            <pc:sldMk cId="1413251100" sldId="272"/>
            <ac:spMk id="4" creationId="{37376A97-08CC-ABC5-4B3B-4BDE6AB230ED}"/>
          </ac:spMkLst>
        </pc:spChg>
        <pc:spChg chg="add mod">
          <ac:chgData name="Arundhati Paul" userId="58635d16e8a70bcf" providerId="LiveId" clId="{F2FA8AB2-2625-4D7A-8881-204316933789}" dt="2023-03-15T18:24:57.692" v="7477" actId="1036"/>
          <ac:spMkLst>
            <pc:docMk/>
            <pc:sldMk cId="1413251100" sldId="272"/>
            <ac:spMk id="6" creationId="{12CB6496-3FC7-03CF-766B-FA4D2608B9A8}"/>
          </ac:spMkLst>
        </pc:spChg>
        <pc:spChg chg="add mod">
          <ac:chgData name="Arundhati Paul" userId="58635d16e8a70bcf" providerId="LiveId" clId="{F2FA8AB2-2625-4D7A-8881-204316933789}" dt="2023-03-16T03:07:04.781" v="8648" actId="1076"/>
          <ac:spMkLst>
            <pc:docMk/>
            <pc:sldMk cId="1413251100" sldId="272"/>
            <ac:spMk id="7" creationId="{BFFF8F05-534C-605A-FA1F-F4AE33C99F9D}"/>
          </ac:spMkLst>
        </pc:spChg>
        <pc:spChg chg="del">
          <ac:chgData name="Arundhati Paul" userId="58635d16e8a70bcf" providerId="LiveId" clId="{F2FA8AB2-2625-4D7A-8881-204316933789}" dt="2023-03-15T01:53:32.639" v="6055" actId="478"/>
          <ac:spMkLst>
            <pc:docMk/>
            <pc:sldMk cId="1413251100" sldId="272"/>
            <ac:spMk id="13" creationId="{D5ADF450-8836-9EA5-68BB-C33EE42EFF96}"/>
          </ac:spMkLst>
        </pc:spChg>
        <pc:spChg chg="del">
          <ac:chgData name="Arundhati Paul" userId="58635d16e8a70bcf" providerId="LiveId" clId="{F2FA8AB2-2625-4D7A-8881-204316933789}" dt="2023-03-15T01:53:34.301" v="6056" actId="478"/>
          <ac:spMkLst>
            <pc:docMk/>
            <pc:sldMk cId="1413251100" sldId="272"/>
            <ac:spMk id="14" creationId="{758882CD-F18F-09EA-6DFC-EC9A04A7EC48}"/>
          </ac:spMkLst>
        </pc:spChg>
        <pc:spChg chg="del">
          <ac:chgData name="Arundhati Paul" userId="58635d16e8a70bcf" providerId="LiveId" clId="{F2FA8AB2-2625-4D7A-8881-204316933789}" dt="2023-03-15T01:53:28.807" v="6053" actId="478"/>
          <ac:spMkLst>
            <pc:docMk/>
            <pc:sldMk cId="1413251100" sldId="272"/>
            <ac:spMk id="15" creationId="{83E7B87E-5200-2FC8-8948-614A64699DDA}"/>
          </ac:spMkLst>
        </pc:spChg>
        <pc:spChg chg="del">
          <ac:chgData name="Arundhati Paul" userId="58635d16e8a70bcf" providerId="LiveId" clId="{F2FA8AB2-2625-4D7A-8881-204316933789}" dt="2023-03-15T01:53:27.067" v="6052" actId="478"/>
          <ac:spMkLst>
            <pc:docMk/>
            <pc:sldMk cId="1413251100" sldId="272"/>
            <ac:spMk id="16" creationId="{1B8AB910-F256-809D-7AE2-CE2852C52967}"/>
          </ac:spMkLst>
        </pc:spChg>
        <pc:spChg chg="del">
          <ac:chgData name="Arundhati Paul" userId="58635d16e8a70bcf" providerId="LiveId" clId="{F2FA8AB2-2625-4D7A-8881-204316933789}" dt="2023-03-15T01:53:25.446" v="6051" actId="478"/>
          <ac:spMkLst>
            <pc:docMk/>
            <pc:sldMk cId="1413251100" sldId="272"/>
            <ac:spMk id="17" creationId="{E4BBA774-3001-8B7D-A9E7-2C261B9ABC5D}"/>
          </ac:spMkLst>
        </pc:spChg>
        <pc:spChg chg="del">
          <ac:chgData name="Arundhati Paul" userId="58635d16e8a70bcf" providerId="LiveId" clId="{F2FA8AB2-2625-4D7A-8881-204316933789}" dt="2023-03-15T01:53:30.760" v="6054" actId="478"/>
          <ac:spMkLst>
            <pc:docMk/>
            <pc:sldMk cId="1413251100" sldId="272"/>
            <ac:spMk id="18" creationId="{D84366B0-E252-2904-F3E7-B082F5324DC9}"/>
          </ac:spMkLst>
        </pc:spChg>
        <pc:spChg chg="mod">
          <ac:chgData name="Arundhati Paul" userId="58635d16e8a70bcf" providerId="LiveId" clId="{F2FA8AB2-2625-4D7A-8881-204316933789}" dt="2023-03-15T18:25:53.854" v="7486" actId="1037"/>
          <ac:spMkLst>
            <pc:docMk/>
            <pc:sldMk cId="1413251100" sldId="272"/>
            <ac:spMk id="25" creationId="{007765A1-854B-9AA3-DB9A-EB59132A7D94}"/>
          </ac:spMkLst>
        </pc:spChg>
        <pc:spChg chg="mod">
          <ac:chgData name="Arundhati Paul" userId="58635d16e8a70bcf" providerId="LiveId" clId="{F2FA8AB2-2625-4D7A-8881-204316933789}" dt="2023-03-16T03:07:35.368" v="8729" actId="20577"/>
          <ac:spMkLst>
            <pc:docMk/>
            <pc:sldMk cId="1413251100" sldId="272"/>
            <ac:spMk id="27" creationId="{A7BA9155-EB50-2D99-A0AA-E45742E433AD}"/>
          </ac:spMkLst>
        </pc:spChg>
        <pc:spChg chg="mod">
          <ac:chgData name="Arundhati Paul" userId="58635d16e8a70bcf" providerId="LiveId" clId="{F2FA8AB2-2625-4D7A-8881-204316933789}" dt="2023-03-15T18:29:14.073" v="7514" actId="1035"/>
          <ac:spMkLst>
            <pc:docMk/>
            <pc:sldMk cId="1413251100" sldId="272"/>
            <ac:spMk id="28" creationId="{2A5B94EF-6ABD-78BE-5716-61D221A27F3F}"/>
          </ac:spMkLst>
        </pc:spChg>
        <pc:spChg chg="mod">
          <ac:chgData name="Arundhati Paul" userId="58635d16e8a70bcf" providerId="LiveId" clId="{F2FA8AB2-2625-4D7A-8881-204316933789}" dt="2023-03-15T18:28:57.246" v="7503" actId="1035"/>
          <ac:spMkLst>
            <pc:docMk/>
            <pc:sldMk cId="1413251100" sldId="272"/>
            <ac:spMk id="29" creationId="{DCC31A33-13B0-BAED-D4A5-DC4C100FBE20}"/>
          </ac:spMkLst>
        </pc:spChg>
        <pc:picChg chg="mod">
          <ac:chgData name="Arundhati Paul" userId="58635d16e8a70bcf" providerId="LiveId" clId="{F2FA8AB2-2625-4D7A-8881-204316933789}" dt="2023-03-15T18:11:13.791" v="6867" actId="1076"/>
          <ac:picMkLst>
            <pc:docMk/>
            <pc:sldMk cId="1413251100" sldId="272"/>
            <ac:picMk id="5" creationId="{BB14B1FF-1CDB-F2AA-E540-1638901C95F8}"/>
          </ac:picMkLst>
        </pc:picChg>
        <pc:picChg chg="add del">
          <ac:chgData name="Arundhati Paul" userId="58635d16e8a70bcf" providerId="LiveId" clId="{F2FA8AB2-2625-4D7A-8881-204316933789}" dt="2023-03-15T01:54:19.490" v="6058" actId="478"/>
          <ac:picMkLst>
            <pc:docMk/>
            <pc:sldMk cId="1413251100" sldId="272"/>
            <ac:picMk id="7" creationId="{903EC7CF-2AF6-8361-0E0E-866180BCB984}"/>
          </ac:picMkLst>
        </pc:picChg>
        <pc:picChg chg="add del mod">
          <ac:chgData name="Arundhati Paul" userId="58635d16e8a70bcf" providerId="LiveId" clId="{F2FA8AB2-2625-4D7A-8881-204316933789}" dt="2023-03-15T01:56:24.125" v="6082" actId="478"/>
          <ac:picMkLst>
            <pc:docMk/>
            <pc:sldMk cId="1413251100" sldId="272"/>
            <ac:picMk id="9" creationId="{5C052BAA-7627-74A3-D620-443380A2E12A}"/>
          </ac:picMkLst>
        </pc:picChg>
        <pc:picChg chg="del">
          <ac:chgData name="Arundhati Paul" userId="58635d16e8a70bcf" providerId="LiveId" clId="{F2FA8AB2-2625-4D7A-8881-204316933789}" dt="2023-03-14T22:00:29.652" v="6050" actId="478"/>
          <ac:picMkLst>
            <pc:docMk/>
            <pc:sldMk cId="1413251100" sldId="272"/>
            <ac:picMk id="11" creationId="{6B2F9554-1910-ECA3-C189-665ADA206534}"/>
          </ac:picMkLst>
        </pc:picChg>
        <pc:picChg chg="add mod">
          <ac:chgData name="Arundhati Paul" userId="58635d16e8a70bcf" providerId="LiveId" clId="{F2FA8AB2-2625-4D7A-8881-204316933789}" dt="2023-03-15T18:24:47.513" v="7453" actId="1038"/>
          <ac:picMkLst>
            <pc:docMk/>
            <pc:sldMk cId="1413251100" sldId="272"/>
            <ac:picMk id="12" creationId="{132C2BCC-318B-AD96-E5B2-6EC7D641992B}"/>
          </ac:picMkLst>
        </pc:picChg>
      </pc:sldChg>
      <pc:sldChg chg="addSp delSp modSp add mod ord">
        <pc:chgData name="Arundhati Paul" userId="58635d16e8a70bcf" providerId="LiveId" clId="{F2FA8AB2-2625-4D7A-8881-204316933789}" dt="2023-03-15T22:37:07.036" v="7828" actId="1037"/>
        <pc:sldMkLst>
          <pc:docMk/>
          <pc:sldMk cId="656249661" sldId="273"/>
        </pc:sldMkLst>
        <pc:spChg chg="mod">
          <ac:chgData name="Arundhati Paul" userId="58635d16e8a70bcf" providerId="LiveId" clId="{F2FA8AB2-2625-4D7A-8881-204316933789}" dt="2023-03-15T22:35:19.958" v="7812" actId="1076"/>
          <ac:spMkLst>
            <pc:docMk/>
            <pc:sldMk cId="656249661" sldId="273"/>
            <ac:spMk id="9" creationId="{6383D8BA-3891-0498-1E7E-7A12E6DD36BE}"/>
          </ac:spMkLst>
        </pc:spChg>
        <pc:spChg chg="mod">
          <ac:chgData name="Arundhati Paul" userId="58635d16e8a70bcf" providerId="LiveId" clId="{F2FA8AB2-2625-4D7A-8881-204316933789}" dt="2023-03-15T17:40:51.258" v="6220" actId="20577"/>
          <ac:spMkLst>
            <pc:docMk/>
            <pc:sldMk cId="656249661" sldId="273"/>
            <ac:spMk id="15" creationId="{0A532434-0EAF-90DE-BD19-66A1E282ACF6}"/>
          </ac:spMkLst>
        </pc:spChg>
        <pc:spChg chg="mod">
          <ac:chgData name="Arundhati Paul" userId="58635d16e8a70bcf" providerId="LiveId" clId="{F2FA8AB2-2625-4D7A-8881-204316933789}" dt="2023-03-15T18:28:34.149" v="7498" actId="20577"/>
          <ac:spMkLst>
            <pc:docMk/>
            <pc:sldMk cId="656249661" sldId="273"/>
            <ac:spMk id="16" creationId="{D53762B6-7E3C-7110-ED07-1C2A81111039}"/>
          </ac:spMkLst>
        </pc:spChg>
        <pc:spChg chg="mod">
          <ac:chgData name="Arundhati Paul" userId="58635d16e8a70bcf" providerId="LiveId" clId="{F2FA8AB2-2625-4D7A-8881-204316933789}" dt="2023-03-15T22:36:53.767" v="7823" actId="1076"/>
          <ac:spMkLst>
            <pc:docMk/>
            <pc:sldMk cId="656249661" sldId="273"/>
            <ac:spMk id="17" creationId="{D21878C0-E316-1542-9731-E9FFCDA5802C}"/>
          </ac:spMkLst>
        </pc:spChg>
        <pc:spChg chg="add del mod">
          <ac:chgData name="Arundhati Paul" userId="58635d16e8a70bcf" providerId="LiveId" clId="{F2FA8AB2-2625-4D7A-8881-204316933789}" dt="2023-03-15T22:35:04.231" v="7807" actId="478"/>
          <ac:spMkLst>
            <pc:docMk/>
            <pc:sldMk cId="656249661" sldId="273"/>
            <ac:spMk id="26" creationId="{FBB1B739-68C6-D698-30A8-EA6C95DE6CA4}"/>
          </ac:spMkLst>
        </pc:spChg>
        <pc:spChg chg="add del mod">
          <ac:chgData name="Arundhati Paul" userId="58635d16e8a70bcf" providerId="LiveId" clId="{F2FA8AB2-2625-4D7A-8881-204316933789}" dt="2023-03-15T22:35:06.575" v="7808" actId="478"/>
          <ac:spMkLst>
            <pc:docMk/>
            <pc:sldMk cId="656249661" sldId="273"/>
            <ac:spMk id="27" creationId="{001899EC-EEEB-70C3-FBB8-C5E873ABD166}"/>
          </ac:spMkLst>
        </pc:spChg>
        <pc:spChg chg="add del mod">
          <ac:chgData name="Arundhati Paul" userId="58635d16e8a70bcf" providerId="LiveId" clId="{F2FA8AB2-2625-4D7A-8881-204316933789}" dt="2023-03-15T22:35:11.703" v="7810" actId="478"/>
          <ac:spMkLst>
            <pc:docMk/>
            <pc:sldMk cId="656249661" sldId="273"/>
            <ac:spMk id="29" creationId="{A278FE47-3C2D-1707-E2E1-EE1DCFD0970A}"/>
          </ac:spMkLst>
        </pc:spChg>
        <pc:spChg chg="add del mod">
          <ac:chgData name="Arundhati Paul" userId="58635d16e8a70bcf" providerId="LiveId" clId="{F2FA8AB2-2625-4D7A-8881-204316933789}" dt="2023-03-15T22:35:14.821" v="7811" actId="478"/>
          <ac:spMkLst>
            <pc:docMk/>
            <pc:sldMk cId="656249661" sldId="273"/>
            <ac:spMk id="30" creationId="{F326A990-7A8D-8A9E-26D4-82C8A1441C92}"/>
          </ac:spMkLst>
        </pc:spChg>
        <pc:picChg chg="del">
          <ac:chgData name="Arundhati Paul" userId="58635d16e8a70bcf" providerId="LiveId" clId="{F2FA8AB2-2625-4D7A-8881-204316933789}" dt="2023-03-15T17:41:31.614" v="6237" actId="478"/>
          <ac:picMkLst>
            <pc:docMk/>
            <pc:sldMk cId="656249661" sldId="273"/>
            <ac:picMk id="5" creationId="{201F77C1-463A-2401-C330-7ECD7B1842D5}"/>
          </ac:picMkLst>
        </pc:picChg>
        <pc:picChg chg="mod">
          <ac:chgData name="Arundhati Paul" userId="58635d16e8a70bcf" providerId="LiveId" clId="{F2FA8AB2-2625-4D7A-8881-204316933789}" dt="2023-03-15T22:36:56.150" v="7824" actId="1076"/>
          <ac:picMkLst>
            <pc:docMk/>
            <pc:sldMk cId="656249661" sldId="273"/>
            <ac:picMk id="6" creationId="{AF067D62-EECA-3FF1-98C3-32BF5CFF0880}"/>
          </ac:picMkLst>
        </pc:picChg>
        <pc:picChg chg="add del">
          <ac:chgData name="Arundhati Paul" userId="58635d16e8a70bcf" providerId="LiveId" clId="{F2FA8AB2-2625-4D7A-8881-204316933789}" dt="2023-03-15T19:17:56.255" v="7516" actId="478"/>
          <ac:picMkLst>
            <pc:docMk/>
            <pc:sldMk cId="656249661" sldId="273"/>
            <ac:picMk id="7" creationId="{B24AC0E7-EA76-AD35-2B73-AC6FEF339A23}"/>
          </ac:picMkLst>
        </pc:picChg>
        <pc:picChg chg="add del">
          <ac:chgData name="Arundhati Paul" userId="58635d16e8a70bcf" providerId="LiveId" clId="{F2FA8AB2-2625-4D7A-8881-204316933789}" dt="2023-03-15T19:18:16.665" v="7518" actId="478"/>
          <ac:picMkLst>
            <pc:docMk/>
            <pc:sldMk cId="656249661" sldId="273"/>
            <ac:picMk id="10" creationId="{47C140F4-A1CB-102E-4885-05FF8CDDB4D5}"/>
          </ac:picMkLst>
        </pc:picChg>
        <pc:picChg chg="add del mod">
          <ac:chgData name="Arundhati Paul" userId="58635d16e8a70bcf" providerId="LiveId" clId="{F2FA8AB2-2625-4D7A-8881-204316933789}" dt="2023-03-15T22:18:29.696" v="7543" actId="478"/>
          <ac:picMkLst>
            <pc:docMk/>
            <pc:sldMk cId="656249661" sldId="273"/>
            <ac:picMk id="12" creationId="{9CB5657C-6106-C335-36A3-769C3DC00A75}"/>
          </ac:picMkLst>
        </pc:picChg>
        <pc:picChg chg="del">
          <ac:chgData name="Arundhati Paul" userId="58635d16e8a70bcf" providerId="LiveId" clId="{F2FA8AB2-2625-4D7A-8881-204316933789}" dt="2023-03-15T17:41:33.750" v="6238" actId="478"/>
          <ac:picMkLst>
            <pc:docMk/>
            <pc:sldMk cId="656249661" sldId="273"/>
            <ac:picMk id="13" creationId="{4BD2E667-D595-4DE0-BF2D-A95BA45ADA71}"/>
          </ac:picMkLst>
        </pc:picChg>
        <pc:picChg chg="add mod">
          <ac:chgData name="Arundhati Paul" userId="58635d16e8a70bcf" providerId="LiveId" clId="{F2FA8AB2-2625-4D7A-8881-204316933789}" dt="2023-03-15T22:37:07.036" v="7828" actId="1037"/>
          <ac:picMkLst>
            <pc:docMk/>
            <pc:sldMk cId="656249661" sldId="273"/>
            <ac:picMk id="18" creationId="{54926C31-55F5-D44F-2A12-B4B6163E8021}"/>
          </ac:picMkLst>
        </pc:picChg>
        <pc:picChg chg="add del">
          <ac:chgData name="Arundhati Paul" userId="58635d16e8a70bcf" providerId="LiveId" clId="{F2FA8AB2-2625-4D7A-8881-204316933789}" dt="2023-03-15T22:18:08.014" v="7540" actId="478"/>
          <ac:picMkLst>
            <pc:docMk/>
            <pc:sldMk cId="656249661" sldId="273"/>
            <ac:picMk id="20" creationId="{3D0B39A4-5511-AB64-FBAF-88856F63AA6F}"/>
          </ac:picMkLst>
        </pc:picChg>
        <pc:picChg chg="add del mod">
          <ac:chgData name="Arundhati Paul" userId="58635d16e8a70bcf" providerId="LiveId" clId="{F2FA8AB2-2625-4D7A-8881-204316933789}" dt="2023-03-15T22:36:45.279" v="7821" actId="478"/>
          <ac:picMkLst>
            <pc:docMk/>
            <pc:sldMk cId="656249661" sldId="273"/>
            <ac:picMk id="21" creationId="{E41A743E-C8FF-21CC-8BC0-5D01B1E35FF9}"/>
          </ac:picMkLst>
        </pc:picChg>
        <pc:picChg chg="add del">
          <ac:chgData name="Arundhati Paul" userId="58635d16e8a70bcf" providerId="LiveId" clId="{F2FA8AB2-2625-4D7A-8881-204316933789}" dt="2023-03-15T22:19:33.386" v="7550" actId="478"/>
          <ac:picMkLst>
            <pc:docMk/>
            <pc:sldMk cId="656249661" sldId="273"/>
            <ac:picMk id="23" creationId="{1384B186-E7EE-1B8D-A619-37380D7004B5}"/>
          </ac:picMkLst>
        </pc:picChg>
        <pc:picChg chg="add del mod">
          <ac:chgData name="Arundhati Paul" userId="58635d16e8a70bcf" providerId="LiveId" clId="{F2FA8AB2-2625-4D7A-8881-204316933789}" dt="2023-03-15T22:35:00.604" v="7806" actId="478"/>
          <ac:picMkLst>
            <pc:docMk/>
            <pc:sldMk cId="656249661" sldId="273"/>
            <ac:picMk id="25" creationId="{68FA2DB7-C871-CC14-A20E-B5108768D3D4}"/>
          </ac:picMkLst>
        </pc:picChg>
        <pc:picChg chg="add del mod">
          <ac:chgData name="Arundhati Paul" userId="58635d16e8a70bcf" providerId="LiveId" clId="{F2FA8AB2-2625-4D7A-8881-204316933789}" dt="2023-03-15T22:35:08.965" v="7809" actId="478"/>
          <ac:picMkLst>
            <pc:docMk/>
            <pc:sldMk cId="656249661" sldId="273"/>
            <ac:picMk id="28" creationId="{FE196AF9-0D75-58D3-C2A1-16651A991CB2}"/>
          </ac:picMkLst>
        </pc:picChg>
        <pc:picChg chg="add mod">
          <ac:chgData name="Arundhati Paul" userId="58635d16e8a70bcf" providerId="LiveId" clId="{F2FA8AB2-2625-4D7A-8881-204316933789}" dt="2023-03-15T22:36:43.633" v="7820" actId="1076"/>
          <ac:picMkLst>
            <pc:docMk/>
            <pc:sldMk cId="656249661" sldId="273"/>
            <ac:picMk id="32" creationId="{3BF4C2F5-D807-AA22-034A-F49FC1B41229}"/>
          </ac:picMkLst>
        </pc:picChg>
      </pc:sldChg>
      <pc:sldChg chg="addSp delSp modSp add del mod ord">
        <pc:chgData name="Arundhati Paul" userId="58635d16e8a70bcf" providerId="LiveId" clId="{F2FA8AB2-2625-4D7A-8881-204316933789}" dt="2023-03-16T02:45:47.817" v="8567" actId="2696"/>
        <pc:sldMkLst>
          <pc:docMk/>
          <pc:sldMk cId="1030324005" sldId="274"/>
        </pc:sldMkLst>
        <pc:spChg chg="mod">
          <ac:chgData name="Arundhati Paul" userId="58635d16e8a70bcf" providerId="LiveId" clId="{F2FA8AB2-2625-4D7A-8881-204316933789}" dt="2023-03-15T22:33:07.802" v="7784" actId="1076"/>
          <ac:spMkLst>
            <pc:docMk/>
            <pc:sldMk cId="1030324005" sldId="274"/>
            <ac:spMk id="4" creationId="{37376A97-08CC-ABC5-4B3B-4BDE6AB230ED}"/>
          </ac:spMkLst>
        </pc:spChg>
        <pc:spChg chg="mod">
          <ac:chgData name="Arundhati Paul" userId="58635d16e8a70bcf" providerId="LiveId" clId="{F2FA8AB2-2625-4D7A-8881-204316933789}" dt="2023-03-15T22:32:50.296" v="7774" actId="1076"/>
          <ac:spMkLst>
            <pc:docMk/>
            <pc:sldMk cId="1030324005" sldId="274"/>
            <ac:spMk id="6" creationId="{12CB6496-3FC7-03CF-766B-FA4D2608B9A8}"/>
          </ac:spMkLst>
        </pc:spChg>
        <pc:spChg chg="del">
          <ac:chgData name="Arundhati Paul" userId="58635d16e8a70bcf" providerId="LiveId" clId="{F2FA8AB2-2625-4D7A-8881-204316933789}" dt="2023-03-15T22:33:15.244" v="7787" actId="478"/>
          <ac:spMkLst>
            <pc:docMk/>
            <pc:sldMk cId="1030324005" sldId="274"/>
            <ac:spMk id="7" creationId="{BFFF8F05-534C-605A-FA1F-F4AE33C99F9D}"/>
          </ac:spMkLst>
        </pc:spChg>
        <pc:spChg chg="add mod">
          <ac:chgData name="Arundhati Paul" userId="58635d16e8a70bcf" providerId="LiveId" clId="{F2FA8AB2-2625-4D7A-8881-204316933789}" dt="2023-03-15T22:43:38.487" v="8023" actId="113"/>
          <ac:spMkLst>
            <pc:docMk/>
            <pc:sldMk cId="1030324005" sldId="274"/>
            <ac:spMk id="9" creationId="{C6403DF6-441B-7897-2B68-3813D9CF036C}"/>
          </ac:spMkLst>
        </pc:spChg>
        <pc:spChg chg="add mod">
          <ac:chgData name="Arundhati Paul" userId="58635d16e8a70bcf" providerId="LiveId" clId="{F2FA8AB2-2625-4D7A-8881-204316933789}" dt="2023-03-15T22:43:42.531" v="8024" actId="113"/>
          <ac:spMkLst>
            <pc:docMk/>
            <pc:sldMk cId="1030324005" sldId="274"/>
            <ac:spMk id="10" creationId="{3D9D813B-759F-E9A8-1A58-006510DB6810}"/>
          </ac:spMkLst>
        </pc:spChg>
        <pc:spChg chg="add mod">
          <ac:chgData name="Arundhati Paul" userId="58635d16e8a70bcf" providerId="LiveId" clId="{F2FA8AB2-2625-4D7A-8881-204316933789}" dt="2023-03-15T22:41:05.256" v="8002" actId="20577"/>
          <ac:spMkLst>
            <pc:docMk/>
            <pc:sldMk cId="1030324005" sldId="274"/>
            <ac:spMk id="11" creationId="{2246D8FA-ED17-D5F4-F01C-6ED70D23A21E}"/>
          </ac:spMkLst>
        </pc:spChg>
        <pc:spChg chg="del">
          <ac:chgData name="Arundhati Paul" userId="58635d16e8a70bcf" providerId="LiveId" clId="{F2FA8AB2-2625-4D7A-8881-204316933789}" dt="2023-03-15T22:32:38.776" v="7770" actId="478"/>
          <ac:spMkLst>
            <pc:docMk/>
            <pc:sldMk cId="1030324005" sldId="274"/>
            <ac:spMk id="25" creationId="{007765A1-854B-9AA3-DB9A-EB59132A7D94}"/>
          </ac:spMkLst>
        </pc:spChg>
        <pc:spChg chg="del">
          <ac:chgData name="Arundhati Paul" userId="58635d16e8a70bcf" providerId="LiveId" clId="{F2FA8AB2-2625-4D7A-8881-204316933789}" dt="2023-03-15T22:33:13.464" v="7786" actId="478"/>
          <ac:spMkLst>
            <pc:docMk/>
            <pc:sldMk cId="1030324005" sldId="274"/>
            <ac:spMk id="27" creationId="{A7BA9155-EB50-2D99-A0AA-E45742E433AD}"/>
          </ac:spMkLst>
        </pc:spChg>
        <pc:spChg chg="del">
          <ac:chgData name="Arundhati Paul" userId="58635d16e8a70bcf" providerId="LiveId" clId="{F2FA8AB2-2625-4D7A-8881-204316933789}" dt="2023-03-15T22:33:56.796" v="7794" actId="478"/>
          <ac:spMkLst>
            <pc:docMk/>
            <pc:sldMk cId="1030324005" sldId="274"/>
            <ac:spMk id="28" creationId="{2A5B94EF-6ABD-78BE-5716-61D221A27F3F}"/>
          </ac:spMkLst>
        </pc:spChg>
        <pc:spChg chg="del mod">
          <ac:chgData name="Arundhati Paul" userId="58635d16e8a70bcf" providerId="LiveId" clId="{F2FA8AB2-2625-4D7A-8881-204316933789}" dt="2023-03-15T22:34:14.044" v="7797" actId="478"/>
          <ac:spMkLst>
            <pc:docMk/>
            <pc:sldMk cId="1030324005" sldId="274"/>
            <ac:spMk id="29" creationId="{DCC31A33-13B0-BAED-D4A5-DC4C100FBE20}"/>
          </ac:spMkLst>
        </pc:spChg>
        <pc:picChg chg="mod">
          <ac:chgData name="Arundhati Paul" userId="58635d16e8a70bcf" providerId="LiveId" clId="{F2FA8AB2-2625-4D7A-8881-204316933789}" dt="2023-03-15T22:33:09.790" v="7785" actId="1076"/>
          <ac:picMkLst>
            <pc:docMk/>
            <pc:sldMk cId="1030324005" sldId="274"/>
            <ac:picMk id="5" creationId="{BB14B1FF-1CDB-F2AA-E540-1638901C95F8}"/>
          </ac:picMkLst>
        </pc:picChg>
        <pc:picChg chg="add mod">
          <ac:chgData name="Arundhati Paul" userId="58635d16e8a70bcf" providerId="LiveId" clId="{F2FA8AB2-2625-4D7A-8881-204316933789}" dt="2023-03-15T22:34:49.486" v="7805" actId="1076"/>
          <ac:picMkLst>
            <pc:docMk/>
            <pc:sldMk cId="1030324005" sldId="274"/>
            <ac:picMk id="8" creationId="{34E32FDD-824D-92F2-90E2-376661614979}"/>
          </ac:picMkLst>
        </pc:picChg>
        <pc:picChg chg="del">
          <ac:chgData name="Arundhati Paul" userId="58635d16e8a70bcf" providerId="LiveId" clId="{F2FA8AB2-2625-4D7A-8881-204316933789}" dt="2023-03-15T22:32:35.481" v="7769" actId="478"/>
          <ac:picMkLst>
            <pc:docMk/>
            <pc:sldMk cId="1030324005" sldId="274"/>
            <ac:picMk id="12" creationId="{132C2BCC-318B-AD96-E5B2-6EC7D641992B}"/>
          </ac:picMkLst>
        </pc:picChg>
      </pc:sldChg>
      <pc:sldChg chg="addSp new del mod">
        <pc:chgData name="Arundhati Paul" userId="58635d16e8a70bcf" providerId="LiveId" clId="{F2FA8AB2-2625-4D7A-8881-204316933789}" dt="2023-03-15T22:19:37.799" v="7551" actId="2696"/>
        <pc:sldMkLst>
          <pc:docMk/>
          <pc:sldMk cId="2477655999" sldId="274"/>
        </pc:sldMkLst>
        <pc:picChg chg="add">
          <ac:chgData name="Arundhati Paul" userId="58635d16e8a70bcf" providerId="LiveId" clId="{F2FA8AB2-2625-4D7A-8881-204316933789}" dt="2023-03-15T22:18:17.750" v="7542" actId="22"/>
          <ac:picMkLst>
            <pc:docMk/>
            <pc:sldMk cId="2477655999" sldId="274"/>
            <ac:picMk id="3" creationId="{77F0481B-705F-4602-6CCD-58A31E840B79}"/>
          </ac:picMkLst>
        </pc:picChg>
      </pc:sldChg>
      <pc:sldChg chg="addSp delSp add del mod ord">
        <pc:chgData name="Arundhati Paul" userId="58635d16e8a70bcf" providerId="LiveId" clId="{F2FA8AB2-2625-4D7A-8881-204316933789}" dt="2023-03-15T22:32:28.590" v="7765" actId="2696"/>
        <pc:sldMkLst>
          <pc:docMk/>
          <pc:sldMk cId="2852411882" sldId="274"/>
        </pc:sldMkLst>
        <pc:picChg chg="add">
          <ac:chgData name="Arundhati Paul" userId="58635d16e8a70bcf" providerId="LiveId" clId="{F2FA8AB2-2625-4D7A-8881-204316933789}" dt="2023-03-15T22:32:16.868" v="7763" actId="22"/>
          <ac:picMkLst>
            <pc:docMk/>
            <pc:sldMk cId="2852411882" sldId="274"/>
            <ac:picMk id="7" creationId="{B0E4460F-B46E-1F4E-7168-AE6048CEAD82}"/>
          </ac:picMkLst>
        </pc:picChg>
        <pc:picChg chg="del">
          <ac:chgData name="Arundhati Paul" userId="58635d16e8a70bcf" providerId="LiveId" clId="{F2FA8AB2-2625-4D7A-8881-204316933789}" dt="2023-03-15T22:32:18.516" v="7764" actId="478"/>
          <ac:picMkLst>
            <pc:docMk/>
            <pc:sldMk cId="2852411882" sldId="274"/>
            <ac:picMk id="11" creationId="{6B2F9554-1910-ECA3-C189-665ADA206534}"/>
          </ac:picMkLst>
        </pc:picChg>
      </pc:sldChg>
      <pc:sldChg chg="delSp modSp add del mod ord">
        <pc:chgData name="Arundhati Paul" userId="58635d16e8a70bcf" providerId="LiveId" clId="{F2FA8AB2-2625-4D7A-8881-204316933789}" dt="2023-03-16T03:23:51.749" v="8946" actId="2696"/>
        <pc:sldMkLst>
          <pc:docMk/>
          <pc:sldMk cId="545172359" sldId="275"/>
        </pc:sldMkLst>
        <pc:spChg chg="mod">
          <ac:chgData name="Arundhati Paul" userId="58635d16e8a70bcf" providerId="LiveId" clId="{F2FA8AB2-2625-4D7A-8881-204316933789}" dt="2023-03-15T22:42:40.132" v="8011" actId="20577"/>
          <ac:spMkLst>
            <pc:docMk/>
            <pc:sldMk cId="545172359" sldId="275"/>
            <ac:spMk id="15" creationId="{0A532434-0EAF-90DE-BD19-66A1E282ACF6}"/>
          </ac:spMkLst>
        </pc:spChg>
        <pc:spChg chg="mod">
          <ac:chgData name="Arundhati Paul" userId="58635d16e8a70bcf" providerId="LiveId" clId="{F2FA8AB2-2625-4D7A-8881-204316933789}" dt="2023-03-15T22:45:36.121" v="8047" actId="113"/>
          <ac:spMkLst>
            <pc:docMk/>
            <pc:sldMk cId="545172359" sldId="275"/>
            <ac:spMk id="16" creationId="{D53762B6-7E3C-7110-ED07-1C2A81111039}"/>
          </ac:spMkLst>
        </pc:spChg>
        <pc:spChg chg="mod">
          <ac:chgData name="Arundhati Paul" userId="58635d16e8a70bcf" providerId="LiveId" clId="{F2FA8AB2-2625-4D7A-8881-204316933789}" dt="2023-03-15T22:44:42.335" v="8027" actId="1076"/>
          <ac:spMkLst>
            <pc:docMk/>
            <pc:sldMk cId="545172359" sldId="275"/>
            <ac:spMk id="17" creationId="{D21878C0-E316-1542-9731-E9FFCDA5802C}"/>
          </ac:spMkLst>
        </pc:spChg>
        <pc:picChg chg="mod">
          <ac:chgData name="Arundhati Paul" userId="58635d16e8a70bcf" providerId="LiveId" clId="{F2FA8AB2-2625-4D7A-8881-204316933789}" dt="2023-03-15T22:44:45.037" v="8028" actId="1076"/>
          <ac:picMkLst>
            <pc:docMk/>
            <pc:sldMk cId="545172359" sldId="275"/>
            <ac:picMk id="6" creationId="{AF067D62-EECA-3FF1-98C3-32BF5CFF0880}"/>
          </ac:picMkLst>
        </pc:picChg>
        <pc:picChg chg="del">
          <ac:chgData name="Arundhati Paul" userId="58635d16e8a70bcf" providerId="LiveId" clId="{F2FA8AB2-2625-4D7A-8881-204316933789}" dt="2023-03-15T22:42:52.767" v="8012" actId="478"/>
          <ac:picMkLst>
            <pc:docMk/>
            <pc:sldMk cId="545172359" sldId="275"/>
            <ac:picMk id="18" creationId="{54926C31-55F5-D44F-2A12-B4B6163E8021}"/>
          </ac:picMkLst>
        </pc:picChg>
        <pc:picChg chg="del">
          <ac:chgData name="Arundhati Paul" userId="58635d16e8a70bcf" providerId="LiveId" clId="{F2FA8AB2-2625-4D7A-8881-204316933789}" dt="2023-03-15T22:42:54.940" v="8013" actId="478"/>
          <ac:picMkLst>
            <pc:docMk/>
            <pc:sldMk cId="545172359" sldId="275"/>
            <ac:picMk id="32" creationId="{3BF4C2F5-D807-AA22-034A-F49FC1B41229}"/>
          </ac:picMkLst>
        </pc:picChg>
      </pc:sldChg>
      <pc:sldChg chg="addSp delSp modSp add mod">
        <pc:chgData name="Arundhati Paul" userId="58635d16e8a70bcf" providerId="LiveId" clId="{F2FA8AB2-2625-4D7A-8881-204316933789}" dt="2023-03-16T16:42:19.870" v="9108" actId="1036"/>
        <pc:sldMkLst>
          <pc:docMk/>
          <pc:sldMk cId="516470359" sldId="276"/>
        </pc:sldMkLst>
        <pc:spChg chg="mod">
          <ac:chgData name="Arundhati Paul" userId="58635d16e8a70bcf" providerId="LiveId" clId="{F2FA8AB2-2625-4D7A-8881-204316933789}" dt="2023-03-16T16:42:19.870" v="9108" actId="1036"/>
          <ac:spMkLst>
            <pc:docMk/>
            <pc:sldMk cId="516470359" sldId="276"/>
            <ac:spMk id="3" creationId="{C83EFBB8-1313-359A-6C1F-94CB1F3FD07A}"/>
          </ac:spMkLst>
        </pc:spChg>
        <pc:spChg chg="mod">
          <ac:chgData name="Arundhati Paul" userId="58635d16e8a70bcf" providerId="LiveId" clId="{F2FA8AB2-2625-4D7A-8881-204316933789}" dt="2023-03-16T02:10:57.256" v="8053" actId="1076"/>
          <ac:spMkLst>
            <pc:docMk/>
            <pc:sldMk cId="516470359" sldId="276"/>
            <ac:spMk id="4" creationId="{37376A97-08CC-ABC5-4B3B-4BDE6AB230ED}"/>
          </ac:spMkLst>
        </pc:spChg>
        <pc:spChg chg="add mod">
          <ac:chgData name="Arundhati Paul" userId="58635d16e8a70bcf" providerId="LiveId" clId="{F2FA8AB2-2625-4D7A-8881-204316933789}" dt="2023-03-16T02:18:47.760" v="8257" actId="1037"/>
          <ac:spMkLst>
            <pc:docMk/>
            <pc:sldMk cId="516470359" sldId="276"/>
            <ac:spMk id="7" creationId="{9CB091A6-DFAA-8324-4FFD-C04B7495D713}"/>
          </ac:spMkLst>
        </pc:spChg>
        <pc:spChg chg="add mod">
          <ac:chgData name="Arundhati Paul" userId="58635d16e8a70bcf" providerId="LiveId" clId="{F2FA8AB2-2625-4D7A-8881-204316933789}" dt="2023-03-16T02:19:08.349" v="8263" actId="1035"/>
          <ac:spMkLst>
            <pc:docMk/>
            <pc:sldMk cId="516470359" sldId="276"/>
            <ac:spMk id="8" creationId="{C0B3DF3E-83C3-126D-C520-F375EFBF4948}"/>
          </ac:spMkLst>
        </pc:spChg>
        <pc:spChg chg="del">
          <ac:chgData name="Arundhati Paul" userId="58635d16e8a70bcf" providerId="LiveId" clId="{F2FA8AB2-2625-4D7A-8881-204316933789}" dt="2023-03-16T02:10:50.656" v="8050" actId="478"/>
          <ac:spMkLst>
            <pc:docMk/>
            <pc:sldMk cId="516470359" sldId="276"/>
            <ac:spMk id="21" creationId="{F6E91CA9-AEB5-F3F2-69EB-7D7D0424ACFC}"/>
          </ac:spMkLst>
        </pc:spChg>
        <pc:spChg chg="del">
          <ac:chgData name="Arundhati Paul" userId="58635d16e8a70bcf" providerId="LiveId" clId="{F2FA8AB2-2625-4D7A-8881-204316933789}" dt="2023-03-16T02:10:52.637" v="8051" actId="478"/>
          <ac:spMkLst>
            <pc:docMk/>
            <pc:sldMk cId="516470359" sldId="276"/>
            <ac:spMk id="22" creationId="{E9612512-B84A-E27E-14F9-43B51591AF0E}"/>
          </ac:spMkLst>
        </pc:spChg>
        <pc:spChg chg="mod">
          <ac:chgData name="Arundhati Paul" userId="58635d16e8a70bcf" providerId="LiveId" clId="{F2FA8AB2-2625-4D7A-8881-204316933789}" dt="2023-03-16T03:38:38.147" v="8954" actId="20577"/>
          <ac:spMkLst>
            <pc:docMk/>
            <pc:sldMk cId="516470359" sldId="276"/>
            <ac:spMk id="25" creationId="{007765A1-854B-9AA3-DB9A-EB59132A7D94}"/>
          </ac:spMkLst>
        </pc:spChg>
        <pc:spChg chg="del">
          <ac:chgData name="Arundhati Paul" userId="58635d16e8a70bcf" providerId="LiveId" clId="{F2FA8AB2-2625-4D7A-8881-204316933789}" dt="2023-03-16T02:11:09.571" v="8057" actId="478"/>
          <ac:spMkLst>
            <pc:docMk/>
            <pc:sldMk cId="516470359" sldId="276"/>
            <ac:spMk id="27" creationId="{A7BA9155-EB50-2D99-A0AA-E45742E433AD}"/>
          </ac:spMkLst>
        </pc:spChg>
        <pc:spChg chg="del mod">
          <ac:chgData name="Arundhati Paul" userId="58635d16e8a70bcf" providerId="LiveId" clId="{F2FA8AB2-2625-4D7A-8881-204316933789}" dt="2023-03-16T02:11:16.152" v="8059" actId="478"/>
          <ac:spMkLst>
            <pc:docMk/>
            <pc:sldMk cId="516470359" sldId="276"/>
            <ac:spMk id="28" creationId="{2A5B94EF-6ABD-78BE-5716-61D221A27F3F}"/>
          </ac:spMkLst>
        </pc:spChg>
        <pc:spChg chg="del">
          <ac:chgData name="Arundhati Paul" userId="58635d16e8a70bcf" providerId="LiveId" clId="{F2FA8AB2-2625-4D7A-8881-204316933789}" dt="2023-03-16T02:11:18.415" v="8060" actId="478"/>
          <ac:spMkLst>
            <pc:docMk/>
            <pc:sldMk cId="516470359" sldId="276"/>
            <ac:spMk id="29" creationId="{DCC31A33-13B0-BAED-D4A5-DC4C100FBE20}"/>
          </ac:spMkLst>
        </pc:spChg>
        <pc:picChg chg="mod">
          <ac:chgData name="Arundhati Paul" userId="58635d16e8a70bcf" providerId="LiveId" clId="{F2FA8AB2-2625-4D7A-8881-204316933789}" dt="2023-03-16T02:11:00.011" v="8054" actId="1076"/>
          <ac:picMkLst>
            <pc:docMk/>
            <pc:sldMk cId="516470359" sldId="276"/>
            <ac:picMk id="5" creationId="{BB14B1FF-1CDB-F2AA-E540-1638901C95F8}"/>
          </ac:picMkLst>
        </pc:picChg>
        <pc:picChg chg="add mod">
          <ac:chgData name="Arundhati Paul" userId="58635d16e8a70bcf" providerId="LiveId" clId="{F2FA8AB2-2625-4D7A-8881-204316933789}" dt="2023-03-16T02:15:37.140" v="8185" actId="1076"/>
          <ac:picMkLst>
            <pc:docMk/>
            <pc:sldMk cId="516470359" sldId="276"/>
            <ac:picMk id="6" creationId="{0D03CE65-384A-0C65-01E2-9CEAA8853E8B}"/>
          </ac:picMkLst>
        </pc:picChg>
        <pc:picChg chg="del">
          <ac:chgData name="Arundhati Paul" userId="58635d16e8a70bcf" providerId="LiveId" clId="{F2FA8AB2-2625-4D7A-8881-204316933789}" dt="2023-03-16T02:10:46.203" v="8049" actId="478"/>
          <ac:picMkLst>
            <pc:docMk/>
            <pc:sldMk cId="516470359" sldId="276"/>
            <ac:picMk id="12" creationId="{C6ACD50D-4390-E023-D5E8-94C0B10EF891}"/>
          </ac:picMkLst>
        </pc:picChg>
      </pc:sldChg>
      <pc:sldChg chg="addSp delSp modSp add mod ord">
        <pc:chgData name="Arundhati Paul" userId="58635d16e8a70bcf" providerId="LiveId" clId="{F2FA8AB2-2625-4D7A-8881-204316933789}" dt="2023-03-17T18:32:26.706" v="10636" actId="20577"/>
        <pc:sldMkLst>
          <pc:docMk/>
          <pc:sldMk cId="3592046413" sldId="277"/>
        </pc:sldMkLst>
        <pc:spChg chg="mod">
          <ac:chgData name="Arundhati Paul" userId="58635d16e8a70bcf" providerId="LiveId" clId="{F2FA8AB2-2625-4D7A-8881-204316933789}" dt="2023-03-16T16:42:07.855" v="9101" actId="1036"/>
          <ac:spMkLst>
            <pc:docMk/>
            <pc:sldMk cId="3592046413" sldId="277"/>
            <ac:spMk id="3" creationId="{C83EFBB8-1313-359A-6C1F-94CB1F3FD07A}"/>
          </ac:spMkLst>
        </pc:spChg>
        <pc:spChg chg="del">
          <ac:chgData name="Arundhati Paul" userId="58635d16e8a70bcf" providerId="LiveId" clId="{F2FA8AB2-2625-4D7A-8881-204316933789}" dt="2023-03-16T02:23:22.931" v="8290" actId="478"/>
          <ac:spMkLst>
            <pc:docMk/>
            <pc:sldMk cId="3592046413" sldId="277"/>
            <ac:spMk id="7" creationId="{9CB091A6-DFAA-8324-4FFD-C04B7495D713}"/>
          </ac:spMkLst>
        </pc:spChg>
        <pc:spChg chg="del">
          <ac:chgData name="Arundhati Paul" userId="58635d16e8a70bcf" providerId="LiveId" clId="{F2FA8AB2-2625-4D7A-8881-204316933789}" dt="2023-03-16T02:23:20.949" v="8289" actId="478"/>
          <ac:spMkLst>
            <pc:docMk/>
            <pc:sldMk cId="3592046413" sldId="277"/>
            <ac:spMk id="8" creationId="{C0B3DF3E-83C3-126D-C520-F375EFBF4948}"/>
          </ac:spMkLst>
        </pc:spChg>
        <pc:spChg chg="add mod">
          <ac:chgData name="Arundhati Paul" userId="58635d16e8a70bcf" providerId="LiveId" clId="{F2FA8AB2-2625-4D7A-8881-204316933789}" dt="2023-03-16T02:24:02.754" v="8295" actId="1076"/>
          <ac:spMkLst>
            <pc:docMk/>
            <pc:sldMk cId="3592046413" sldId="277"/>
            <ac:spMk id="10" creationId="{264629DC-1A6F-8FB8-FF32-8C5B3D51F697}"/>
          </ac:spMkLst>
        </pc:spChg>
        <pc:spChg chg="add mod">
          <ac:chgData name="Arundhati Paul" userId="58635d16e8a70bcf" providerId="LiveId" clId="{F2FA8AB2-2625-4D7A-8881-204316933789}" dt="2023-03-16T02:24:23.792" v="8401" actId="1035"/>
          <ac:spMkLst>
            <pc:docMk/>
            <pc:sldMk cId="3592046413" sldId="277"/>
            <ac:spMk id="11" creationId="{A9FF811E-F9B4-D527-C6C5-4180D1A566E2}"/>
          </ac:spMkLst>
        </pc:spChg>
        <pc:spChg chg="add mod">
          <ac:chgData name="Arundhati Paul" userId="58635d16e8a70bcf" providerId="LiveId" clId="{F2FA8AB2-2625-4D7A-8881-204316933789}" dt="2023-03-16T02:24:35.997" v="8403" actId="1076"/>
          <ac:spMkLst>
            <pc:docMk/>
            <pc:sldMk cId="3592046413" sldId="277"/>
            <ac:spMk id="12" creationId="{0D8A9FA1-85A3-D036-A29A-674672AF1FA0}"/>
          </ac:spMkLst>
        </pc:spChg>
        <pc:spChg chg="add mod">
          <ac:chgData name="Arundhati Paul" userId="58635d16e8a70bcf" providerId="LiveId" clId="{F2FA8AB2-2625-4D7A-8881-204316933789}" dt="2023-03-16T02:24:48.882" v="8405" actId="1076"/>
          <ac:spMkLst>
            <pc:docMk/>
            <pc:sldMk cId="3592046413" sldId="277"/>
            <ac:spMk id="13" creationId="{AC678662-E47F-4611-61A4-926F6506D7C0}"/>
          </ac:spMkLst>
        </pc:spChg>
        <pc:spChg chg="add mod">
          <ac:chgData name="Arundhati Paul" userId="58635d16e8a70bcf" providerId="LiveId" clId="{F2FA8AB2-2625-4D7A-8881-204316933789}" dt="2023-03-16T02:25:33.835" v="8422" actId="1036"/>
          <ac:spMkLst>
            <pc:docMk/>
            <pc:sldMk cId="3592046413" sldId="277"/>
            <ac:spMk id="14" creationId="{1D3E640B-55DF-7014-607D-20121D17DF0B}"/>
          </ac:spMkLst>
        </pc:spChg>
        <pc:spChg chg="add mod">
          <ac:chgData name="Arundhati Paul" userId="58635d16e8a70bcf" providerId="LiveId" clId="{F2FA8AB2-2625-4D7A-8881-204316933789}" dt="2023-03-16T02:25:25.418" v="8414" actId="1036"/>
          <ac:spMkLst>
            <pc:docMk/>
            <pc:sldMk cId="3592046413" sldId="277"/>
            <ac:spMk id="15" creationId="{10D19D10-9D97-F733-799D-DFA9160ACAD3}"/>
          </ac:spMkLst>
        </pc:spChg>
        <pc:spChg chg="add mod">
          <ac:chgData name="Arundhati Paul" userId="58635d16e8a70bcf" providerId="LiveId" clId="{F2FA8AB2-2625-4D7A-8881-204316933789}" dt="2023-03-17T18:32:26.706" v="10636" actId="20577"/>
          <ac:spMkLst>
            <pc:docMk/>
            <pc:sldMk cId="3592046413" sldId="277"/>
            <ac:spMk id="16" creationId="{0DB387BE-5AB3-EFBA-9338-126D3B3852B0}"/>
          </ac:spMkLst>
        </pc:spChg>
        <pc:spChg chg="mod">
          <ac:chgData name="Arundhati Paul" userId="58635d16e8a70bcf" providerId="LiveId" clId="{F2FA8AB2-2625-4D7A-8881-204316933789}" dt="2023-03-17T18:32:14.282" v="10634" actId="20577"/>
          <ac:spMkLst>
            <pc:docMk/>
            <pc:sldMk cId="3592046413" sldId="277"/>
            <ac:spMk id="25" creationId="{007765A1-854B-9AA3-DB9A-EB59132A7D94}"/>
          </ac:spMkLst>
        </pc:spChg>
        <pc:picChg chg="del">
          <ac:chgData name="Arundhati Paul" userId="58635d16e8a70bcf" providerId="LiveId" clId="{F2FA8AB2-2625-4D7A-8881-204316933789}" dt="2023-03-16T02:23:17.211" v="8288" actId="478"/>
          <ac:picMkLst>
            <pc:docMk/>
            <pc:sldMk cId="3592046413" sldId="277"/>
            <ac:picMk id="6" creationId="{0D03CE65-384A-0C65-01E2-9CEAA8853E8B}"/>
          </ac:picMkLst>
        </pc:picChg>
        <pc:picChg chg="add mod">
          <ac:chgData name="Arundhati Paul" userId="58635d16e8a70bcf" providerId="LiveId" clId="{F2FA8AB2-2625-4D7A-8881-204316933789}" dt="2023-03-16T02:23:35.478" v="8292" actId="1076"/>
          <ac:picMkLst>
            <pc:docMk/>
            <pc:sldMk cId="3592046413" sldId="277"/>
            <ac:picMk id="9" creationId="{E4851826-3FD5-A311-1FDC-FA55BADB2453}"/>
          </ac:picMkLst>
        </pc:picChg>
      </pc:sldChg>
      <pc:sldChg chg="addSp delSp modSp add mod ord">
        <pc:chgData name="Arundhati Paul" userId="58635d16e8a70bcf" providerId="LiveId" clId="{F2FA8AB2-2625-4D7A-8881-204316933789}" dt="2023-03-17T18:32:01.639" v="10632" actId="20577"/>
        <pc:sldMkLst>
          <pc:docMk/>
          <pc:sldMk cId="2418366272" sldId="278"/>
        </pc:sldMkLst>
        <pc:spChg chg="mod">
          <ac:chgData name="Arundhati Paul" userId="58635d16e8a70bcf" providerId="LiveId" clId="{F2FA8AB2-2625-4D7A-8881-204316933789}" dt="2023-03-16T16:41:40.025" v="9086" actId="1036"/>
          <ac:spMkLst>
            <pc:docMk/>
            <pc:sldMk cId="2418366272" sldId="278"/>
            <ac:spMk id="3" creationId="{C83EFBB8-1313-359A-6C1F-94CB1F3FD07A}"/>
          </ac:spMkLst>
        </pc:spChg>
        <pc:spChg chg="del">
          <ac:chgData name="Arundhati Paul" userId="58635d16e8a70bcf" providerId="LiveId" clId="{F2FA8AB2-2625-4D7A-8881-204316933789}" dt="2023-03-16T02:43:49.238" v="8553" actId="478"/>
          <ac:spMkLst>
            <pc:docMk/>
            <pc:sldMk cId="2418366272" sldId="278"/>
            <ac:spMk id="7" creationId="{9CB091A6-DFAA-8324-4FFD-C04B7495D713}"/>
          </ac:spMkLst>
        </pc:spChg>
        <pc:spChg chg="del">
          <ac:chgData name="Arundhati Paul" userId="58635d16e8a70bcf" providerId="LiveId" clId="{F2FA8AB2-2625-4D7A-8881-204316933789}" dt="2023-03-16T02:43:45.414" v="8552" actId="478"/>
          <ac:spMkLst>
            <pc:docMk/>
            <pc:sldMk cId="2418366272" sldId="278"/>
            <ac:spMk id="8" creationId="{C0B3DF3E-83C3-126D-C520-F375EFBF4948}"/>
          </ac:spMkLst>
        </pc:spChg>
        <pc:spChg chg="add mod">
          <ac:chgData name="Arundhati Paul" userId="58635d16e8a70bcf" providerId="LiveId" clId="{F2FA8AB2-2625-4D7A-8881-204316933789}" dt="2023-03-17T18:32:01.639" v="10632" actId="20577"/>
          <ac:spMkLst>
            <pc:docMk/>
            <pc:sldMk cId="2418366272" sldId="278"/>
            <ac:spMk id="10" creationId="{6E8B35A4-983C-95BC-2C4D-2F266FCDE759}"/>
          </ac:spMkLst>
        </pc:spChg>
        <pc:spChg chg="mod">
          <ac:chgData name="Arundhati Paul" userId="58635d16e8a70bcf" providerId="LiveId" clId="{F2FA8AB2-2625-4D7A-8881-204316933789}" dt="2023-03-16T03:43:58.520" v="9041" actId="20577"/>
          <ac:spMkLst>
            <pc:docMk/>
            <pc:sldMk cId="2418366272" sldId="278"/>
            <ac:spMk id="25" creationId="{007765A1-854B-9AA3-DB9A-EB59132A7D94}"/>
          </ac:spMkLst>
        </pc:spChg>
        <pc:picChg chg="del">
          <ac:chgData name="Arundhati Paul" userId="58635d16e8a70bcf" providerId="LiveId" clId="{F2FA8AB2-2625-4D7A-8881-204316933789}" dt="2023-03-16T02:43:42.334" v="8551" actId="478"/>
          <ac:picMkLst>
            <pc:docMk/>
            <pc:sldMk cId="2418366272" sldId="278"/>
            <ac:picMk id="6" creationId="{0D03CE65-384A-0C65-01E2-9CEAA8853E8B}"/>
          </ac:picMkLst>
        </pc:picChg>
        <pc:picChg chg="add mod">
          <ac:chgData name="Arundhati Paul" userId="58635d16e8a70bcf" providerId="LiveId" clId="{F2FA8AB2-2625-4D7A-8881-204316933789}" dt="2023-03-16T02:44:01.113" v="8555" actId="1076"/>
          <ac:picMkLst>
            <pc:docMk/>
            <pc:sldMk cId="2418366272" sldId="278"/>
            <ac:picMk id="9" creationId="{9A2834BA-8978-358C-0568-EB2903669B94}"/>
          </ac:picMkLst>
        </pc:picChg>
      </pc:sldChg>
      <pc:sldChg chg="addSp delSp modSp add mod ord">
        <pc:chgData name="Arundhati Paul" userId="58635d16e8a70bcf" providerId="LiveId" clId="{F2FA8AB2-2625-4D7A-8881-204316933789}" dt="2023-03-16T16:41:58.169" v="9091" actId="1035"/>
        <pc:sldMkLst>
          <pc:docMk/>
          <pc:sldMk cId="3857528691" sldId="279"/>
        </pc:sldMkLst>
        <pc:spChg chg="mod">
          <ac:chgData name="Arundhati Paul" userId="58635d16e8a70bcf" providerId="LiveId" clId="{F2FA8AB2-2625-4D7A-8881-204316933789}" dt="2023-03-16T16:41:58.169" v="9091" actId="1035"/>
          <ac:spMkLst>
            <pc:docMk/>
            <pc:sldMk cId="3857528691" sldId="279"/>
            <ac:spMk id="3" creationId="{C83EFBB8-1313-359A-6C1F-94CB1F3FD07A}"/>
          </ac:spMkLst>
        </pc:spChg>
        <pc:spChg chg="del">
          <ac:chgData name="Arundhati Paul" userId="58635d16e8a70bcf" providerId="LiveId" clId="{F2FA8AB2-2625-4D7A-8881-204316933789}" dt="2023-03-16T02:57:38.579" v="8587" actId="478"/>
          <ac:spMkLst>
            <pc:docMk/>
            <pc:sldMk cId="3857528691" sldId="279"/>
            <ac:spMk id="10" creationId="{264629DC-1A6F-8FB8-FF32-8C5B3D51F697}"/>
          </ac:spMkLst>
        </pc:spChg>
        <pc:spChg chg="del">
          <ac:chgData name="Arundhati Paul" userId="58635d16e8a70bcf" providerId="LiveId" clId="{F2FA8AB2-2625-4D7A-8881-204316933789}" dt="2023-03-16T02:57:44.940" v="8589" actId="478"/>
          <ac:spMkLst>
            <pc:docMk/>
            <pc:sldMk cId="3857528691" sldId="279"/>
            <ac:spMk id="11" creationId="{A9FF811E-F9B4-D527-C6C5-4180D1A566E2}"/>
          </ac:spMkLst>
        </pc:spChg>
        <pc:spChg chg="del">
          <ac:chgData name="Arundhati Paul" userId="58635d16e8a70bcf" providerId="LiveId" clId="{F2FA8AB2-2625-4D7A-8881-204316933789}" dt="2023-03-16T02:57:41.943" v="8588" actId="478"/>
          <ac:spMkLst>
            <pc:docMk/>
            <pc:sldMk cId="3857528691" sldId="279"/>
            <ac:spMk id="12" creationId="{0D8A9FA1-85A3-D036-A29A-674672AF1FA0}"/>
          </ac:spMkLst>
        </pc:spChg>
        <pc:spChg chg="del">
          <ac:chgData name="Arundhati Paul" userId="58635d16e8a70bcf" providerId="LiveId" clId="{F2FA8AB2-2625-4D7A-8881-204316933789}" dt="2023-03-16T02:57:33.953" v="8585" actId="478"/>
          <ac:spMkLst>
            <pc:docMk/>
            <pc:sldMk cId="3857528691" sldId="279"/>
            <ac:spMk id="13" creationId="{AC678662-E47F-4611-61A4-926F6506D7C0}"/>
          </ac:spMkLst>
        </pc:spChg>
        <pc:spChg chg="del">
          <ac:chgData name="Arundhati Paul" userId="58635d16e8a70bcf" providerId="LiveId" clId="{F2FA8AB2-2625-4D7A-8881-204316933789}" dt="2023-03-16T02:57:31.729" v="8584" actId="478"/>
          <ac:spMkLst>
            <pc:docMk/>
            <pc:sldMk cId="3857528691" sldId="279"/>
            <ac:spMk id="14" creationId="{1D3E640B-55DF-7014-607D-20121D17DF0B}"/>
          </ac:spMkLst>
        </pc:spChg>
        <pc:spChg chg="del">
          <ac:chgData name="Arundhati Paul" userId="58635d16e8a70bcf" providerId="LiveId" clId="{F2FA8AB2-2625-4D7A-8881-204316933789}" dt="2023-03-16T02:57:36.702" v="8586" actId="478"/>
          <ac:spMkLst>
            <pc:docMk/>
            <pc:sldMk cId="3857528691" sldId="279"/>
            <ac:spMk id="15" creationId="{10D19D10-9D97-F733-799D-DFA9160ACAD3}"/>
          </ac:spMkLst>
        </pc:spChg>
        <pc:spChg chg="del">
          <ac:chgData name="Arundhati Paul" userId="58635d16e8a70bcf" providerId="LiveId" clId="{F2FA8AB2-2625-4D7A-8881-204316933789}" dt="2023-03-16T02:57:47.143" v="8590" actId="478"/>
          <ac:spMkLst>
            <pc:docMk/>
            <pc:sldMk cId="3857528691" sldId="279"/>
            <ac:spMk id="16" creationId="{0DB387BE-5AB3-EFBA-9338-126D3B3852B0}"/>
          </ac:spMkLst>
        </pc:spChg>
        <pc:spChg chg="mod">
          <ac:chgData name="Arundhati Paul" userId="58635d16e8a70bcf" providerId="LiveId" clId="{F2FA8AB2-2625-4D7A-8881-204316933789}" dt="2023-03-16T16:39:41.607" v="9076" actId="20577"/>
          <ac:spMkLst>
            <pc:docMk/>
            <pc:sldMk cId="3857528691" sldId="279"/>
            <ac:spMk id="25" creationId="{007765A1-854B-9AA3-DB9A-EB59132A7D94}"/>
          </ac:spMkLst>
        </pc:spChg>
        <pc:picChg chg="add mod">
          <ac:chgData name="Arundhati Paul" userId="58635d16e8a70bcf" providerId="LiveId" clId="{F2FA8AB2-2625-4D7A-8881-204316933789}" dt="2023-03-16T03:14:19.866" v="8923" actId="1035"/>
          <ac:picMkLst>
            <pc:docMk/>
            <pc:sldMk cId="3857528691" sldId="279"/>
            <ac:picMk id="6" creationId="{7BD73EED-3645-AEBA-A427-4E16484CCAB9}"/>
          </ac:picMkLst>
        </pc:picChg>
        <pc:picChg chg="del">
          <ac:chgData name="Arundhati Paul" userId="58635d16e8a70bcf" providerId="LiveId" clId="{F2FA8AB2-2625-4D7A-8881-204316933789}" dt="2023-03-16T02:57:28.454" v="8583" actId="478"/>
          <ac:picMkLst>
            <pc:docMk/>
            <pc:sldMk cId="3857528691" sldId="279"/>
            <ac:picMk id="9" creationId="{E4851826-3FD5-A311-1FDC-FA55BADB2453}"/>
          </ac:picMkLst>
        </pc:picChg>
      </pc:sldChg>
      <pc:sldChg chg="addSp modSp new del mod ord">
        <pc:chgData name="Arundhati Paul" userId="58635d16e8a70bcf" providerId="LiveId" clId="{F2FA8AB2-2625-4D7A-8881-204316933789}" dt="2023-03-16T16:44:22.529" v="9132" actId="2696"/>
        <pc:sldMkLst>
          <pc:docMk/>
          <pc:sldMk cId="2511550032" sldId="280"/>
        </pc:sldMkLst>
        <pc:spChg chg="add mod">
          <ac:chgData name="Arundhati Paul" userId="58635d16e8a70bcf" providerId="LiveId" clId="{F2FA8AB2-2625-4D7A-8881-204316933789}" dt="2023-03-16T16:43:39.685" v="9123" actId="2711"/>
          <ac:spMkLst>
            <pc:docMk/>
            <pc:sldMk cId="2511550032" sldId="280"/>
            <ac:spMk id="2" creationId="{A4A76362-7191-A7CC-89C4-CFA6AB38C7D6}"/>
          </ac:spMkLst>
        </pc:spChg>
      </pc:sldChg>
      <pc:sldChg chg="delSp modSp add del mod ord">
        <pc:chgData name="Arundhati Paul" userId="58635d16e8a70bcf" providerId="LiveId" clId="{F2FA8AB2-2625-4D7A-8881-204316933789}" dt="2023-03-16T16:40:10.311" v="9077" actId="2696"/>
        <pc:sldMkLst>
          <pc:docMk/>
          <pc:sldMk cId="3282565218" sldId="280"/>
        </pc:sldMkLst>
        <pc:spChg chg="mod">
          <ac:chgData name="Arundhati Paul" userId="58635d16e8a70bcf" providerId="LiveId" clId="{F2FA8AB2-2625-4D7A-8881-204316933789}" dt="2023-03-16T05:07:01.773" v="9071" actId="20577"/>
          <ac:spMkLst>
            <pc:docMk/>
            <pc:sldMk cId="3282565218" sldId="280"/>
            <ac:spMk id="15" creationId="{0A532434-0EAF-90DE-BD19-66A1E282ACF6}"/>
          </ac:spMkLst>
        </pc:spChg>
        <pc:spChg chg="mod">
          <ac:chgData name="Arundhati Paul" userId="58635d16e8a70bcf" providerId="LiveId" clId="{F2FA8AB2-2625-4D7A-8881-204316933789}" dt="2023-03-16T05:06:30.036" v="9064" actId="20577"/>
          <ac:spMkLst>
            <pc:docMk/>
            <pc:sldMk cId="3282565218" sldId="280"/>
            <ac:spMk id="16" creationId="{D53762B6-7E3C-7110-ED07-1C2A81111039}"/>
          </ac:spMkLst>
        </pc:spChg>
        <pc:spChg chg="mod">
          <ac:chgData name="Arundhati Paul" userId="58635d16e8a70bcf" providerId="LiveId" clId="{F2FA8AB2-2625-4D7A-8881-204316933789}" dt="2023-03-16T05:06:52.219" v="9066" actId="1076"/>
          <ac:spMkLst>
            <pc:docMk/>
            <pc:sldMk cId="3282565218" sldId="280"/>
            <ac:spMk id="17" creationId="{D21878C0-E316-1542-9731-E9FFCDA5802C}"/>
          </ac:spMkLst>
        </pc:spChg>
        <pc:picChg chg="mod">
          <ac:chgData name="Arundhati Paul" userId="58635d16e8a70bcf" providerId="LiveId" clId="{F2FA8AB2-2625-4D7A-8881-204316933789}" dt="2023-03-16T05:06:54.477" v="9067" actId="1076"/>
          <ac:picMkLst>
            <pc:docMk/>
            <pc:sldMk cId="3282565218" sldId="280"/>
            <ac:picMk id="6" creationId="{AF067D62-EECA-3FF1-98C3-32BF5CFF0880}"/>
          </ac:picMkLst>
        </pc:picChg>
        <pc:picChg chg="del mod">
          <ac:chgData name="Arundhati Paul" userId="58635d16e8a70bcf" providerId="LiveId" clId="{F2FA8AB2-2625-4D7A-8881-204316933789}" dt="2023-03-16T05:06:55.697" v="9068" actId="478"/>
          <ac:picMkLst>
            <pc:docMk/>
            <pc:sldMk cId="3282565218" sldId="280"/>
            <ac:picMk id="18" creationId="{54926C31-55F5-D44F-2A12-B4B6163E8021}"/>
          </ac:picMkLst>
        </pc:picChg>
        <pc:picChg chg="del">
          <ac:chgData name="Arundhati Paul" userId="58635d16e8a70bcf" providerId="LiveId" clId="{F2FA8AB2-2625-4D7A-8881-204316933789}" dt="2023-03-16T05:06:57.906" v="9069" actId="478"/>
          <ac:picMkLst>
            <pc:docMk/>
            <pc:sldMk cId="3282565218" sldId="280"/>
            <ac:picMk id="32" creationId="{3BF4C2F5-D807-AA22-034A-F49FC1B41229}"/>
          </ac:picMkLst>
        </pc:picChg>
      </pc:sldChg>
      <pc:sldChg chg="addSp delSp modSp add mod">
        <pc:chgData name="Arundhati Paul" userId="58635d16e8a70bcf" providerId="LiveId" clId="{F2FA8AB2-2625-4D7A-8881-204316933789}" dt="2023-03-19T21:56:56.395" v="14050" actId="207"/>
        <pc:sldMkLst>
          <pc:docMk/>
          <pc:sldMk cId="3040189642" sldId="281"/>
        </pc:sldMkLst>
        <pc:spChg chg="del">
          <ac:chgData name="Arundhati Paul" userId="58635d16e8a70bcf" providerId="LiveId" clId="{F2FA8AB2-2625-4D7A-8881-204316933789}" dt="2023-03-16T16:43:58.325" v="9125" actId="478"/>
          <ac:spMkLst>
            <pc:docMk/>
            <pc:sldMk cId="3040189642" sldId="281"/>
            <ac:spMk id="3" creationId="{C83EFBB8-1313-359A-6C1F-94CB1F3FD07A}"/>
          </ac:spMkLst>
        </pc:spChg>
        <pc:spChg chg="del">
          <ac:chgData name="Arundhati Paul" userId="58635d16e8a70bcf" providerId="LiveId" clId="{F2FA8AB2-2625-4D7A-8881-204316933789}" dt="2023-03-16T16:44:00.415" v="9126" actId="478"/>
          <ac:spMkLst>
            <pc:docMk/>
            <pc:sldMk cId="3040189642" sldId="281"/>
            <ac:spMk id="4" creationId="{37376A97-08CC-ABC5-4B3B-4BDE6AB230ED}"/>
          </ac:spMkLst>
        </pc:spChg>
        <pc:spChg chg="add mod">
          <ac:chgData name="Arundhati Paul" userId="58635d16e8a70bcf" providerId="LiveId" clId="{F2FA8AB2-2625-4D7A-8881-204316933789}" dt="2023-03-19T20:39:50.170" v="14035" actId="1038"/>
          <ac:spMkLst>
            <pc:docMk/>
            <pc:sldMk cId="3040189642" sldId="281"/>
            <ac:spMk id="6" creationId="{B69DB1D6-7B21-624A-9106-BA48F3442BB0}"/>
          </ac:spMkLst>
        </pc:spChg>
        <pc:spChg chg="del">
          <ac:chgData name="Arundhati Paul" userId="58635d16e8a70bcf" providerId="LiveId" clId="{F2FA8AB2-2625-4D7A-8881-204316933789}" dt="2023-03-16T16:44:09.837" v="9130" actId="478"/>
          <ac:spMkLst>
            <pc:docMk/>
            <pc:sldMk cId="3040189642" sldId="281"/>
            <ac:spMk id="10" creationId="{6E8B35A4-983C-95BC-2C4D-2F266FCDE759}"/>
          </ac:spMkLst>
        </pc:spChg>
        <pc:spChg chg="del">
          <ac:chgData name="Arundhati Paul" userId="58635d16e8a70bcf" providerId="LiveId" clId="{F2FA8AB2-2625-4D7A-8881-204316933789}" dt="2023-03-16T16:44:07.276" v="9129" actId="478"/>
          <ac:spMkLst>
            <pc:docMk/>
            <pc:sldMk cId="3040189642" sldId="281"/>
            <ac:spMk id="25" creationId="{007765A1-854B-9AA3-DB9A-EB59132A7D94}"/>
          </ac:spMkLst>
        </pc:spChg>
        <pc:picChg chg="del">
          <ac:chgData name="Arundhati Paul" userId="58635d16e8a70bcf" providerId="LiveId" clId="{F2FA8AB2-2625-4D7A-8881-204316933789}" dt="2023-03-16T16:44:02.579" v="9127" actId="478"/>
          <ac:picMkLst>
            <pc:docMk/>
            <pc:sldMk cId="3040189642" sldId="281"/>
            <ac:picMk id="5" creationId="{BB14B1FF-1CDB-F2AA-E540-1638901C95F8}"/>
          </ac:picMkLst>
        </pc:picChg>
        <pc:picChg chg="add del mod">
          <ac:chgData name="Arundhati Paul" userId="58635d16e8a70bcf" providerId="LiveId" clId="{F2FA8AB2-2625-4D7A-8881-204316933789}" dt="2023-03-16T16:50:23.708" v="9138" actId="478"/>
          <ac:picMkLst>
            <pc:docMk/>
            <pc:sldMk cId="3040189642" sldId="281"/>
            <ac:picMk id="8" creationId="{5321502C-7C4D-8BAE-3605-D4389892414E}"/>
          </ac:picMkLst>
        </pc:picChg>
        <pc:picChg chg="del">
          <ac:chgData name="Arundhati Paul" userId="58635d16e8a70bcf" providerId="LiveId" clId="{F2FA8AB2-2625-4D7A-8881-204316933789}" dt="2023-03-16T16:44:04.716" v="9128" actId="478"/>
          <ac:picMkLst>
            <pc:docMk/>
            <pc:sldMk cId="3040189642" sldId="281"/>
            <ac:picMk id="9" creationId="{9A2834BA-8978-358C-0568-EB2903669B94}"/>
          </ac:picMkLst>
        </pc:picChg>
        <pc:picChg chg="add del mod">
          <ac:chgData name="Arundhati Paul" userId="58635d16e8a70bcf" providerId="LiveId" clId="{F2FA8AB2-2625-4D7A-8881-204316933789}" dt="2023-03-16T16:51:37.231" v="9142" actId="478"/>
          <ac:picMkLst>
            <pc:docMk/>
            <pc:sldMk cId="3040189642" sldId="281"/>
            <ac:picMk id="12" creationId="{62D60291-90E4-387F-D9F9-0E85D77283A2}"/>
          </ac:picMkLst>
        </pc:picChg>
        <pc:picChg chg="add mod">
          <ac:chgData name="Arundhati Paul" userId="58635d16e8a70bcf" providerId="LiveId" clId="{F2FA8AB2-2625-4D7A-8881-204316933789}" dt="2023-03-19T21:56:56.395" v="14050" actId="207"/>
          <ac:picMkLst>
            <pc:docMk/>
            <pc:sldMk cId="3040189642" sldId="281"/>
            <ac:picMk id="14" creationId="{C4070F3D-EB55-22AF-7B36-6E3BCC75B711}"/>
          </ac:picMkLst>
        </pc:picChg>
      </pc:sldChg>
      <pc:sldChg chg="addSp delSp modSp add mod ord">
        <pc:chgData name="Arundhati Paul" userId="58635d16e8a70bcf" providerId="LiveId" clId="{F2FA8AB2-2625-4D7A-8881-204316933789}" dt="2023-03-16T18:48:54.681" v="9303" actId="1035"/>
        <pc:sldMkLst>
          <pc:docMk/>
          <pc:sldMk cId="1049662825" sldId="282"/>
        </pc:sldMkLst>
        <pc:spChg chg="mod">
          <ac:chgData name="Arundhati Paul" userId="58635d16e8a70bcf" providerId="LiveId" clId="{F2FA8AB2-2625-4D7A-8881-204316933789}" dt="2023-03-16T18:44:29.973" v="9300" actId="1037"/>
          <ac:spMkLst>
            <pc:docMk/>
            <pc:sldMk cId="1049662825" sldId="282"/>
            <ac:spMk id="9" creationId="{6383D8BA-3891-0498-1E7E-7A12E6DD36BE}"/>
          </ac:spMkLst>
        </pc:spChg>
        <pc:spChg chg="mod">
          <ac:chgData name="Arundhati Paul" userId="58635d16e8a70bcf" providerId="LiveId" clId="{F2FA8AB2-2625-4D7A-8881-204316933789}" dt="2023-03-16T17:54:50.365" v="9196" actId="20577"/>
          <ac:spMkLst>
            <pc:docMk/>
            <pc:sldMk cId="1049662825" sldId="282"/>
            <ac:spMk id="15" creationId="{0A532434-0EAF-90DE-BD19-66A1E282ACF6}"/>
          </ac:spMkLst>
        </pc:spChg>
        <pc:spChg chg="mod">
          <ac:chgData name="Arundhati Paul" userId="58635d16e8a70bcf" providerId="LiveId" clId="{F2FA8AB2-2625-4D7A-8881-204316933789}" dt="2023-03-16T17:56:05.246" v="9210" actId="20577"/>
          <ac:spMkLst>
            <pc:docMk/>
            <pc:sldMk cId="1049662825" sldId="282"/>
            <ac:spMk id="16" creationId="{D53762B6-7E3C-7110-ED07-1C2A81111039}"/>
          </ac:spMkLst>
        </pc:spChg>
        <pc:spChg chg="mod">
          <ac:chgData name="Arundhati Paul" userId="58635d16e8a70bcf" providerId="LiveId" clId="{F2FA8AB2-2625-4D7A-8881-204316933789}" dt="2023-03-16T18:44:18.750" v="9287" actId="1038"/>
          <ac:spMkLst>
            <pc:docMk/>
            <pc:sldMk cId="1049662825" sldId="282"/>
            <ac:spMk id="17" creationId="{D21878C0-E316-1542-9731-E9FFCDA5802C}"/>
          </ac:spMkLst>
        </pc:spChg>
        <pc:picChg chg="add mod">
          <ac:chgData name="Arundhati Paul" userId="58635d16e8a70bcf" providerId="LiveId" clId="{F2FA8AB2-2625-4D7A-8881-204316933789}" dt="2023-03-16T18:32:15.813" v="9221" actId="1036"/>
          <ac:picMkLst>
            <pc:docMk/>
            <pc:sldMk cId="1049662825" sldId="282"/>
            <ac:picMk id="5" creationId="{92F1E9E3-580A-8CC2-1BD2-3D5A6816076D}"/>
          </ac:picMkLst>
        </pc:picChg>
        <pc:picChg chg="mod">
          <ac:chgData name="Arundhati Paul" userId="58635d16e8a70bcf" providerId="LiveId" clId="{F2FA8AB2-2625-4D7A-8881-204316933789}" dt="2023-03-16T18:42:10.646" v="9275" actId="1076"/>
          <ac:picMkLst>
            <pc:docMk/>
            <pc:sldMk cId="1049662825" sldId="282"/>
            <ac:picMk id="6" creationId="{AF067D62-EECA-3FF1-98C3-32BF5CFF0880}"/>
          </ac:picMkLst>
        </pc:picChg>
        <pc:picChg chg="add mod">
          <ac:chgData name="Arundhati Paul" userId="58635d16e8a70bcf" providerId="LiveId" clId="{F2FA8AB2-2625-4D7A-8881-204316933789}" dt="2023-03-16T18:48:54.681" v="9303" actId="1035"/>
          <ac:picMkLst>
            <pc:docMk/>
            <pc:sldMk cId="1049662825" sldId="282"/>
            <ac:picMk id="8" creationId="{F5D7D676-960E-A9B1-71D3-EE97C57016FF}"/>
          </ac:picMkLst>
        </pc:picChg>
        <pc:picChg chg="del">
          <ac:chgData name="Arundhati Paul" userId="58635d16e8a70bcf" providerId="LiveId" clId="{F2FA8AB2-2625-4D7A-8881-204316933789}" dt="2023-03-16T17:54:54.676" v="9197" actId="478"/>
          <ac:picMkLst>
            <pc:docMk/>
            <pc:sldMk cId="1049662825" sldId="282"/>
            <ac:picMk id="18" creationId="{54926C31-55F5-D44F-2A12-B4B6163E8021}"/>
          </ac:picMkLst>
        </pc:picChg>
        <pc:picChg chg="del">
          <ac:chgData name="Arundhati Paul" userId="58635d16e8a70bcf" providerId="LiveId" clId="{F2FA8AB2-2625-4D7A-8881-204316933789}" dt="2023-03-16T17:54:56.917" v="9198" actId="478"/>
          <ac:picMkLst>
            <pc:docMk/>
            <pc:sldMk cId="1049662825" sldId="282"/>
            <ac:picMk id="32" creationId="{3BF4C2F5-D807-AA22-034A-F49FC1B41229}"/>
          </ac:picMkLst>
        </pc:picChg>
      </pc:sldChg>
      <pc:sldChg chg="addSp delSp modSp add mod ord">
        <pc:chgData name="Arundhati Paul" userId="58635d16e8a70bcf" providerId="LiveId" clId="{F2FA8AB2-2625-4D7A-8881-204316933789}" dt="2023-03-18T01:05:13.058" v="11337" actId="108"/>
        <pc:sldMkLst>
          <pc:docMk/>
          <pc:sldMk cId="2896523329" sldId="283"/>
        </pc:sldMkLst>
        <pc:spChg chg="mod">
          <ac:chgData name="Arundhati Paul" userId="58635d16e8a70bcf" providerId="LiveId" clId="{F2FA8AB2-2625-4D7A-8881-204316933789}" dt="2023-03-16T21:10:43.659" v="9845" actId="1076"/>
          <ac:spMkLst>
            <pc:docMk/>
            <pc:sldMk cId="2896523329" sldId="283"/>
            <ac:spMk id="2" creationId="{C868AAC0-57D6-223D-F2DE-E4516AD36CF5}"/>
          </ac:spMkLst>
        </pc:spChg>
        <pc:spChg chg="del">
          <ac:chgData name="Arundhati Paul" userId="58635d16e8a70bcf" providerId="LiveId" clId="{F2FA8AB2-2625-4D7A-8881-204316933789}" dt="2023-03-16T18:42:35.709" v="9280" actId="478"/>
          <ac:spMkLst>
            <pc:docMk/>
            <pc:sldMk cId="2896523329" sldId="283"/>
            <ac:spMk id="10" creationId="{6E8B35A4-983C-95BC-2C4D-2F266FCDE759}"/>
          </ac:spMkLst>
        </pc:spChg>
        <pc:spChg chg="add mod">
          <ac:chgData name="Arundhati Paul" userId="58635d16e8a70bcf" providerId="LiveId" clId="{F2FA8AB2-2625-4D7A-8881-204316933789}" dt="2023-03-17T18:31:49.305" v="10630" actId="20577"/>
          <ac:spMkLst>
            <pc:docMk/>
            <pc:sldMk cId="2896523329" sldId="283"/>
            <ac:spMk id="14" creationId="{91AC9519-170E-1C80-7303-C93F2B04F4EF}"/>
          </ac:spMkLst>
        </pc:spChg>
        <pc:spChg chg="mod">
          <ac:chgData name="Arundhati Paul" userId="58635d16e8a70bcf" providerId="LiveId" clId="{F2FA8AB2-2625-4D7A-8881-204316933789}" dt="2023-03-18T01:05:13.058" v="11337" actId="108"/>
          <ac:spMkLst>
            <pc:docMk/>
            <pc:sldMk cId="2896523329" sldId="283"/>
            <ac:spMk id="25" creationId="{007765A1-854B-9AA3-DB9A-EB59132A7D94}"/>
          </ac:spMkLst>
        </pc:spChg>
        <pc:picChg chg="add del mod">
          <ac:chgData name="Arundhati Paul" userId="58635d16e8a70bcf" providerId="LiveId" clId="{F2FA8AB2-2625-4D7A-8881-204316933789}" dt="2023-03-16T19:12:49.194" v="9323" actId="478"/>
          <ac:picMkLst>
            <pc:docMk/>
            <pc:sldMk cId="2896523329" sldId="283"/>
            <ac:picMk id="7" creationId="{86E43ED3-AC45-B031-7A5C-2300970DDE35}"/>
          </ac:picMkLst>
        </pc:picChg>
        <pc:picChg chg="del">
          <ac:chgData name="Arundhati Paul" userId="58635d16e8a70bcf" providerId="LiveId" clId="{F2FA8AB2-2625-4D7A-8881-204316933789}" dt="2023-03-16T18:42:31.003" v="9279" actId="478"/>
          <ac:picMkLst>
            <pc:docMk/>
            <pc:sldMk cId="2896523329" sldId="283"/>
            <ac:picMk id="9" creationId="{9A2834BA-8978-358C-0568-EB2903669B94}"/>
          </ac:picMkLst>
        </pc:picChg>
        <pc:picChg chg="add del mod">
          <ac:chgData name="Arundhati Paul" userId="58635d16e8a70bcf" providerId="LiveId" clId="{F2FA8AB2-2625-4D7A-8881-204316933789}" dt="2023-03-16T19:13:48.140" v="9341" actId="478"/>
          <ac:picMkLst>
            <pc:docMk/>
            <pc:sldMk cId="2896523329" sldId="283"/>
            <ac:picMk id="11" creationId="{3EF887A5-E659-CCA7-424F-03C6F259EB95}"/>
          </ac:picMkLst>
        </pc:picChg>
        <pc:picChg chg="add del mod">
          <ac:chgData name="Arundhati Paul" userId="58635d16e8a70bcf" providerId="LiveId" clId="{F2FA8AB2-2625-4D7A-8881-204316933789}" dt="2023-03-16T21:18:47.143" v="9925" actId="478"/>
          <ac:picMkLst>
            <pc:docMk/>
            <pc:sldMk cId="2896523329" sldId="283"/>
            <ac:picMk id="13" creationId="{17D8EDAA-835A-9065-0BF3-835E9E3FA5AB}"/>
          </ac:picMkLst>
        </pc:picChg>
        <pc:picChg chg="add mod">
          <ac:chgData name="Arundhati Paul" userId="58635d16e8a70bcf" providerId="LiveId" clId="{F2FA8AB2-2625-4D7A-8881-204316933789}" dt="2023-03-16T21:24:56.551" v="9983" actId="1037"/>
          <ac:picMkLst>
            <pc:docMk/>
            <pc:sldMk cId="2896523329" sldId="283"/>
            <ac:picMk id="16" creationId="{2A3A5588-A85B-3C9C-9A82-F9441F492214}"/>
          </ac:picMkLst>
        </pc:picChg>
      </pc:sldChg>
      <pc:sldChg chg="addSp delSp modSp add mod ord">
        <pc:chgData name="Arundhati Paul" userId="58635d16e8a70bcf" providerId="LiveId" clId="{F2FA8AB2-2625-4D7A-8881-204316933789}" dt="2023-03-17T02:50:34.250" v="10100" actId="1076"/>
        <pc:sldMkLst>
          <pc:docMk/>
          <pc:sldMk cId="2474535222" sldId="284"/>
        </pc:sldMkLst>
        <pc:spChg chg="del">
          <ac:chgData name="Arundhati Paul" userId="58635d16e8a70bcf" providerId="LiveId" clId="{F2FA8AB2-2625-4D7A-8881-204316933789}" dt="2023-03-17T02:46:33.498" v="10020" actId="478"/>
          <ac:spMkLst>
            <pc:docMk/>
            <pc:sldMk cId="2474535222" sldId="284"/>
            <ac:spMk id="9" creationId="{6383D8BA-3891-0498-1E7E-7A12E6DD36BE}"/>
          </ac:spMkLst>
        </pc:spChg>
        <pc:spChg chg="mod">
          <ac:chgData name="Arundhati Paul" userId="58635d16e8a70bcf" providerId="LiveId" clId="{F2FA8AB2-2625-4D7A-8881-204316933789}" dt="2023-03-16T21:29:19.319" v="10002" actId="20577"/>
          <ac:spMkLst>
            <pc:docMk/>
            <pc:sldMk cId="2474535222" sldId="284"/>
            <ac:spMk id="15" creationId="{0A532434-0EAF-90DE-BD19-66A1E282ACF6}"/>
          </ac:spMkLst>
        </pc:spChg>
        <pc:spChg chg="mod">
          <ac:chgData name="Arundhati Paul" userId="58635d16e8a70bcf" providerId="LiveId" clId="{F2FA8AB2-2625-4D7A-8881-204316933789}" dt="2023-03-16T21:30:49.692" v="10015" actId="20577"/>
          <ac:spMkLst>
            <pc:docMk/>
            <pc:sldMk cId="2474535222" sldId="284"/>
            <ac:spMk id="16" creationId="{D53762B6-7E3C-7110-ED07-1C2A81111039}"/>
          </ac:spMkLst>
        </pc:spChg>
        <pc:spChg chg="mod">
          <ac:chgData name="Arundhati Paul" userId="58635d16e8a70bcf" providerId="LiveId" clId="{F2FA8AB2-2625-4D7A-8881-204316933789}" dt="2023-03-17T02:50:05.426" v="10095" actId="1076"/>
          <ac:spMkLst>
            <pc:docMk/>
            <pc:sldMk cId="2474535222" sldId="284"/>
            <ac:spMk id="17" creationId="{D21878C0-E316-1542-9731-E9FFCDA5802C}"/>
          </ac:spMkLst>
        </pc:spChg>
        <pc:spChg chg="add mod">
          <ac:chgData name="Arundhati Paul" userId="58635d16e8a70bcf" providerId="LiveId" clId="{F2FA8AB2-2625-4D7A-8881-204316933789}" dt="2023-03-17T02:50:34.250" v="10100" actId="1076"/>
          <ac:spMkLst>
            <pc:docMk/>
            <pc:sldMk cId="2474535222" sldId="284"/>
            <ac:spMk id="19" creationId="{896C72D2-8503-336D-A3B8-16AB18A93E6F}"/>
          </ac:spMkLst>
        </pc:spChg>
        <pc:picChg chg="del">
          <ac:chgData name="Arundhati Paul" userId="58635d16e8a70bcf" providerId="LiveId" clId="{F2FA8AB2-2625-4D7A-8881-204316933789}" dt="2023-03-16T21:31:52.536" v="10016" actId="478"/>
          <ac:picMkLst>
            <pc:docMk/>
            <pc:sldMk cId="2474535222" sldId="284"/>
            <ac:picMk id="5" creationId="{92F1E9E3-580A-8CC2-1BD2-3D5A6816076D}"/>
          </ac:picMkLst>
        </pc:picChg>
        <pc:picChg chg="mod">
          <ac:chgData name="Arundhati Paul" userId="58635d16e8a70bcf" providerId="LiveId" clId="{F2FA8AB2-2625-4D7A-8881-204316933789}" dt="2023-03-17T02:50:08.229" v="10096" actId="1076"/>
          <ac:picMkLst>
            <pc:docMk/>
            <pc:sldMk cId="2474535222" sldId="284"/>
            <ac:picMk id="6" creationId="{AF067D62-EECA-3FF1-98C3-32BF5CFF0880}"/>
          </ac:picMkLst>
        </pc:picChg>
        <pc:picChg chg="add del">
          <ac:chgData name="Arundhati Paul" userId="58635d16e8a70bcf" providerId="LiveId" clId="{F2FA8AB2-2625-4D7A-8881-204316933789}" dt="2023-03-17T02:46:30.946" v="10019" actId="478"/>
          <ac:picMkLst>
            <pc:docMk/>
            <pc:sldMk cId="2474535222" sldId="284"/>
            <ac:picMk id="7" creationId="{FBA16F18-F81D-9CC1-E3C8-B2EDB207F637}"/>
          </ac:picMkLst>
        </pc:picChg>
        <pc:picChg chg="del">
          <ac:chgData name="Arundhati Paul" userId="58635d16e8a70bcf" providerId="LiveId" clId="{F2FA8AB2-2625-4D7A-8881-204316933789}" dt="2023-03-16T21:31:54.870" v="10017" actId="478"/>
          <ac:picMkLst>
            <pc:docMk/>
            <pc:sldMk cId="2474535222" sldId="284"/>
            <ac:picMk id="8" creationId="{F5D7D676-960E-A9B1-71D3-EE97C57016FF}"/>
          </ac:picMkLst>
        </pc:picChg>
        <pc:picChg chg="add mod">
          <ac:chgData name="Arundhati Paul" userId="58635d16e8a70bcf" providerId="LiveId" clId="{F2FA8AB2-2625-4D7A-8881-204316933789}" dt="2023-03-17T02:50:02.035" v="10094" actId="1036"/>
          <ac:picMkLst>
            <pc:docMk/>
            <pc:sldMk cId="2474535222" sldId="284"/>
            <ac:picMk id="11" creationId="{D8BCA24C-0058-920F-51B6-68A781F367AF}"/>
          </ac:picMkLst>
        </pc:picChg>
        <pc:picChg chg="add del mod">
          <ac:chgData name="Arundhati Paul" userId="58635d16e8a70bcf" providerId="LiveId" clId="{F2FA8AB2-2625-4D7A-8881-204316933789}" dt="2023-03-17T02:48:38.629" v="10029" actId="478"/>
          <ac:picMkLst>
            <pc:docMk/>
            <pc:sldMk cId="2474535222" sldId="284"/>
            <ac:picMk id="13" creationId="{7F823006-CA19-8EA2-C753-454D577E7339}"/>
          </ac:picMkLst>
        </pc:picChg>
        <pc:picChg chg="add mod">
          <ac:chgData name="Arundhati Paul" userId="58635d16e8a70bcf" providerId="LiveId" clId="{F2FA8AB2-2625-4D7A-8881-204316933789}" dt="2023-03-17T02:50:30.820" v="10099" actId="14100"/>
          <ac:picMkLst>
            <pc:docMk/>
            <pc:sldMk cId="2474535222" sldId="284"/>
            <ac:picMk id="18" creationId="{D6EEDE2C-E214-E681-3B7C-B88EE7F649BC}"/>
          </ac:picMkLst>
        </pc:picChg>
      </pc:sldChg>
      <pc:sldChg chg="addSp delSp modSp add mod ord">
        <pc:chgData name="Arundhati Paul" userId="58635d16e8a70bcf" providerId="LiveId" clId="{F2FA8AB2-2625-4D7A-8881-204316933789}" dt="2023-03-17T21:00:22.062" v="10738" actId="20577"/>
        <pc:sldMkLst>
          <pc:docMk/>
          <pc:sldMk cId="3380906018" sldId="285"/>
        </pc:sldMkLst>
        <pc:spChg chg="mod">
          <ac:chgData name="Arundhati Paul" userId="58635d16e8a70bcf" providerId="LiveId" clId="{F2FA8AB2-2625-4D7A-8881-204316933789}" dt="2023-03-17T18:01:11.707" v="10357" actId="1035"/>
          <ac:spMkLst>
            <pc:docMk/>
            <pc:sldMk cId="3380906018" sldId="285"/>
            <ac:spMk id="3" creationId="{C83EFBB8-1313-359A-6C1F-94CB1F3FD07A}"/>
          </ac:spMkLst>
        </pc:spChg>
        <pc:spChg chg="mod">
          <ac:chgData name="Arundhati Paul" userId="58635d16e8a70bcf" providerId="LiveId" clId="{F2FA8AB2-2625-4D7A-8881-204316933789}" dt="2023-03-17T18:01:23.924" v="10370" actId="1076"/>
          <ac:spMkLst>
            <pc:docMk/>
            <pc:sldMk cId="3380906018" sldId="285"/>
            <ac:spMk id="4" creationId="{37376A97-08CC-ABC5-4B3B-4BDE6AB230ED}"/>
          </ac:spMkLst>
        </pc:spChg>
        <pc:spChg chg="mod">
          <ac:chgData name="Arundhati Paul" userId="58635d16e8a70bcf" providerId="LiveId" clId="{F2FA8AB2-2625-4D7A-8881-204316933789}" dt="2023-03-17T18:31:37.190" v="10626" actId="20577"/>
          <ac:spMkLst>
            <pc:docMk/>
            <pc:sldMk cId="3380906018" sldId="285"/>
            <ac:spMk id="14" creationId="{91AC9519-170E-1C80-7303-C93F2B04F4EF}"/>
          </ac:spMkLst>
        </pc:spChg>
        <pc:spChg chg="mod">
          <ac:chgData name="Arundhati Paul" userId="58635d16e8a70bcf" providerId="LiveId" clId="{F2FA8AB2-2625-4D7A-8881-204316933789}" dt="2023-03-17T21:00:22.062" v="10738" actId="20577"/>
          <ac:spMkLst>
            <pc:docMk/>
            <pc:sldMk cId="3380906018" sldId="285"/>
            <ac:spMk id="25" creationId="{007765A1-854B-9AA3-DB9A-EB59132A7D94}"/>
          </ac:spMkLst>
        </pc:spChg>
        <pc:picChg chg="del mod">
          <ac:chgData name="Arundhati Paul" userId="58635d16e8a70bcf" providerId="LiveId" clId="{F2FA8AB2-2625-4D7A-8881-204316933789}" dt="2023-03-17T18:01:34.253" v="10374" actId="478"/>
          <ac:picMkLst>
            <pc:docMk/>
            <pc:sldMk cId="3380906018" sldId="285"/>
            <ac:picMk id="5" creationId="{BB14B1FF-1CDB-F2AA-E540-1638901C95F8}"/>
          </ac:picMkLst>
        </pc:picChg>
        <pc:picChg chg="add mod">
          <ac:chgData name="Arundhati Paul" userId="58635d16e8a70bcf" providerId="LiveId" clId="{F2FA8AB2-2625-4D7A-8881-204316933789}" dt="2023-03-17T18:18:14.697" v="10582" actId="1076"/>
          <ac:picMkLst>
            <pc:docMk/>
            <pc:sldMk cId="3380906018" sldId="285"/>
            <ac:picMk id="6" creationId="{C2285EBD-75CF-D3A2-88C0-346CD52A83E5}"/>
          </ac:picMkLst>
        </pc:picChg>
        <pc:picChg chg="add mod">
          <ac:chgData name="Arundhati Paul" userId="58635d16e8a70bcf" providerId="LiveId" clId="{F2FA8AB2-2625-4D7A-8881-204316933789}" dt="2023-03-17T18:01:15.193" v="10369" actId="1035"/>
          <ac:picMkLst>
            <pc:docMk/>
            <pc:sldMk cId="3380906018" sldId="285"/>
            <ac:picMk id="7" creationId="{938DA3FB-9250-7CF8-5211-7F7935C010FE}"/>
          </ac:picMkLst>
        </pc:picChg>
        <pc:picChg chg="del">
          <ac:chgData name="Arundhati Paul" userId="58635d16e8a70bcf" providerId="LiveId" clId="{F2FA8AB2-2625-4D7A-8881-204316933789}" dt="2023-03-17T02:54:45.422" v="10106" actId="478"/>
          <ac:picMkLst>
            <pc:docMk/>
            <pc:sldMk cId="3380906018" sldId="285"/>
            <ac:picMk id="16" creationId="{2A3A5588-A85B-3C9C-9A82-F9441F492214}"/>
          </ac:picMkLst>
        </pc:picChg>
      </pc:sldChg>
      <pc:sldChg chg="addSp delSp modSp add mod ord">
        <pc:chgData name="Arundhati Paul" userId="58635d16e8a70bcf" providerId="LiveId" clId="{F2FA8AB2-2625-4D7A-8881-204316933789}" dt="2023-03-17T21:50:30.985" v="10756" actId="1036"/>
        <pc:sldMkLst>
          <pc:docMk/>
          <pc:sldMk cId="1539717158" sldId="286"/>
        </pc:sldMkLst>
        <pc:spChg chg="mod">
          <ac:chgData name="Arundhati Paul" userId="58635d16e8a70bcf" providerId="LiveId" clId="{F2FA8AB2-2625-4D7A-8881-204316933789}" dt="2023-03-17T21:50:00.674" v="10749" actId="1076"/>
          <ac:spMkLst>
            <pc:docMk/>
            <pc:sldMk cId="1539717158" sldId="286"/>
            <ac:spMk id="9" creationId="{6383D8BA-3891-0498-1E7E-7A12E6DD36BE}"/>
          </ac:spMkLst>
        </pc:spChg>
        <pc:spChg chg="mod">
          <ac:chgData name="Arundhati Paul" userId="58635d16e8a70bcf" providerId="LiveId" clId="{F2FA8AB2-2625-4D7A-8881-204316933789}" dt="2023-03-17T18:40:04.587" v="10703" actId="1035"/>
          <ac:spMkLst>
            <pc:docMk/>
            <pc:sldMk cId="1539717158" sldId="286"/>
            <ac:spMk id="15" creationId="{0A532434-0EAF-90DE-BD19-66A1E282ACF6}"/>
          </ac:spMkLst>
        </pc:spChg>
        <pc:spChg chg="mod">
          <ac:chgData name="Arundhati Paul" userId="58635d16e8a70bcf" providerId="LiveId" clId="{F2FA8AB2-2625-4D7A-8881-204316933789}" dt="2023-03-17T18:40:17.740" v="10716" actId="1035"/>
          <ac:spMkLst>
            <pc:docMk/>
            <pc:sldMk cId="1539717158" sldId="286"/>
            <ac:spMk id="16" creationId="{D53762B6-7E3C-7110-ED07-1C2A81111039}"/>
          </ac:spMkLst>
        </pc:spChg>
        <pc:spChg chg="mod">
          <ac:chgData name="Arundhati Paul" userId="58635d16e8a70bcf" providerId="LiveId" clId="{F2FA8AB2-2625-4D7A-8881-204316933789}" dt="2023-03-17T18:40:33.363" v="10720" actId="1076"/>
          <ac:spMkLst>
            <pc:docMk/>
            <pc:sldMk cId="1539717158" sldId="286"/>
            <ac:spMk id="17" creationId="{D21878C0-E316-1542-9731-E9FFCDA5802C}"/>
          </ac:spMkLst>
        </pc:spChg>
        <pc:picChg chg="del">
          <ac:chgData name="Arundhati Paul" userId="58635d16e8a70bcf" providerId="LiveId" clId="{F2FA8AB2-2625-4D7A-8881-204316933789}" dt="2023-03-17T18:37:06.465" v="10692" actId="478"/>
          <ac:picMkLst>
            <pc:docMk/>
            <pc:sldMk cId="1539717158" sldId="286"/>
            <ac:picMk id="5" creationId="{92F1E9E3-580A-8CC2-1BD2-3D5A6816076D}"/>
          </ac:picMkLst>
        </pc:picChg>
        <pc:picChg chg="mod">
          <ac:chgData name="Arundhati Paul" userId="58635d16e8a70bcf" providerId="LiveId" clId="{F2FA8AB2-2625-4D7A-8881-204316933789}" dt="2023-03-17T18:40:25.502" v="10718" actId="1076"/>
          <ac:picMkLst>
            <pc:docMk/>
            <pc:sldMk cId="1539717158" sldId="286"/>
            <ac:picMk id="6" creationId="{AF067D62-EECA-3FF1-98C3-32BF5CFF0880}"/>
          </ac:picMkLst>
        </pc:picChg>
        <pc:picChg chg="add mod">
          <ac:chgData name="Arundhati Paul" userId="58635d16e8a70bcf" providerId="LiveId" clId="{F2FA8AB2-2625-4D7A-8881-204316933789}" dt="2023-03-17T21:50:24.791" v="10753" actId="14100"/>
          <ac:picMkLst>
            <pc:docMk/>
            <pc:sldMk cId="1539717158" sldId="286"/>
            <ac:picMk id="7" creationId="{A70D5299-3A09-2C45-338E-BDD9EFE5BC21}"/>
          </ac:picMkLst>
        </pc:picChg>
        <pc:picChg chg="del">
          <ac:chgData name="Arundhati Paul" userId="58635d16e8a70bcf" providerId="LiveId" clId="{F2FA8AB2-2625-4D7A-8881-204316933789}" dt="2023-03-17T18:37:11.102" v="10694" actId="478"/>
          <ac:picMkLst>
            <pc:docMk/>
            <pc:sldMk cId="1539717158" sldId="286"/>
            <ac:picMk id="8" creationId="{F5D7D676-960E-A9B1-71D3-EE97C57016FF}"/>
          </ac:picMkLst>
        </pc:picChg>
        <pc:picChg chg="add mod">
          <ac:chgData name="Arundhati Paul" userId="58635d16e8a70bcf" providerId="LiveId" clId="{F2FA8AB2-2625-4D7A-8881-204316933789}" dt="2023-03-17T21:50:30.985" v="10756" actId="1036"/>
          <ac:picMkLst>
            <pc:docMk/>
            <pc:sldMk cId="1539717158" sldId="286"/>
            <ac:picMk id="11" creationId="{932C6F6D-8BD6-A06A-12F9-5CEA82273467}"/>
          </ac:picMkLst>
        </pc:picChg>
      </pc:sldChg>
      <pc:sldChg chg="addSp delSp modSp add del mod">
        <pc:chgData name="Arundhati Paul" userId="58635d16e8a70bcf" providerId="LiveId" clId="{F2FA8AB2-2625-4D7A-8881-204316933789}" dt="2023-03-17T05:50:42.396" v="10347" actId="2696"/>
        <pc:sldMkLst>
          <pc:docMk/>
          <pc:sldMk cId="2006809325" sldId="286"/>
        </pc:sldMkLst>
        <pc:spChg chg="del mod">
          <ac:chgData name="Arundhati Paul" userId="58635d16e8a70bcf" providerId="LiveId" clId="{F2FA8AB2-2625-4D7A-8881-204316933789}" dt="2023-03-17T05:48:29.506" v="10315" actId="478"/>
          <ac:spMkLst>
            <pc:docMk/>
            <pc:sldMk cId="2006809325" sldId="286"/>
            <ac:spMk id="15" creationId="{0A532434-0EAF-90DE-BD19-66A1E282ACF6}"/>
          </ac:spMkLst>
        </pc:spChg>
        <pc:spChg chg="del mod">
          <ac:chgData name="Arundhati Paul" userId="58635d16e8a70bcf" providerId="LiveId" clId="{F2FA8AB2-2625-4D7A-8881-204316933789}" dt="2023-03-17T05:48:33.644" v="10317" actId="478"/>
          <ac:spMkLst>
            <pc:docMk/>
            <pc:sldMk cId="2006809325" sldId="286"/>
            <ac:spMk id="16" creationId="{D53762B6-7E3C-7110-ED07-1C2A81111039}"/>
          </ac:spMkLst>
        </pc:spChg>
        <pc:spChg chg="mod">
          <ac:chgData name="Arundhati Paul" userId="58635d16e8a70bcf" providerId="LiveId" clId="{F2FA8AB2-2625-4D7A-8881-204316933789}" dt="2023-03-17T05:48:37.731" v="10318" actId="1076"/>
          <ac:spMkLst>
            <pc:docMk/>
            <pc:sldMk cId="2006809325" sldId="286"/>
            <ac:spMk id="17" creationId="{D21878C0-E316-1542-9731-E9FFCDA5802C}"/>
          </ac:spMkLst>
        </pc:spChg>
        <pc:picChg chg="del mod">
          <ac:chgData name="Arundhati Paul" userId="58635d16e8a70bcf" providerId="LiveId" clId="{F2FA8AB2-2625-4D7A-8881-204316933789}" dt="2023-03-17T05:48:27.874" v="10313" actId="478"/>
          <ac:picMkLst>
            <pc:docMk/>
            <pc:sldMk cId="2006809325" sldId="286"/>
            <ac:picMk id="4" creationId="{54B2293B-E06F-88A2-B79C-5D212A26DF7E}"/>
          </ac:picMkLst>
        </pc:picChg>
        <pc:picChg chg="add mod">
          <ac:chgData name="Arundhati Paul" userId="58635d16e8a70bcf" providerId="LiveId" clId="{F2FA8AB2-2625-4D7A-8881-204316933789}" dt="2023-03-17T05:50:13.155" v="10346" actId="1076"/>
          <ac:picMkLst>
            <pc:docMk/>
            <pc:sldMk cId="2006809325" sldId="286"/>
            <ac:picMk id="5" creationId="{82825D48-9B3B-59DA-6965-77BCD08C4DE8}"/>
          </ac:picMkLst>
        </pc:picChg>
        <pc:picChg chg="mod">
          <ac:chgData name="Arundhati Paul" userId="58635d16e8a70bcf" providerId="LiveId" clId="{F2FA8AB2-2625-4D7A-8881-204316933789}" dt="2023-03-17T05:48:40.622" v="10319" actId="1076"/>
          <ac:picMkLst>
            <pc:docMk/>
            <pc:sldMk cId="2006809325" sldId="286"/>
            <ac:picMk id="6" creationId="{AF067D62-EECA-3FF1-98C3-32BF5CFF0880}"/>
          </ac:picMkLst>
        </pc:picChg>
        <pc:picChg chg="mod">
          <ac:chgData name="Arundhati Paul" userId="58635d16e8a70bcf" providerId="LiveId" clId="{F2FA8AB2-2625-4D7A-8881-204316933789}" dt="2023-03-17T05:48:59.762" v="10343" actId="14100"/>
          <ac:picMkLst>
            <pc:docMk/>
            <pc:sldMk cId="2006809325" sldId="286"/>
            <ac:picMk id="11" creationId="{D8BCA24C-0058-920F-51B6-68A781F367AF}"/>
          </ac:picMkLst>
        </pc:picChg>
        <pc:picChg chg="mod">
          <ac:chgData name="Arundhati Paul" userId="58635d16e8a70bcf" providerId="LiveId" clId="{F2FA8AB2-2625-4D7A-8881-204316933789}" dt="2023-03-17T05:49:13.678" v="10344" actId="14100"/>
          <ac:picMkLst>
            <pc:docMk/>
            <pc:sldMk cId="2006809325" sldId="286"/>
            <ac:picMk id="18" creationId="{D6EEDE2C-E214-E681-3B7C-B88EE7F649BC}"/>
          </ac:picMkLst>
        </pc:picChg>
      </pc:sldChg>
      <pc:sldChg chg="addSp new del mod">
        <pc:chgData name="Arundhati Paul" userId="58635d16e8a70bcf" providerId="LiveId" clId="{F2FA8AB2-2625-4D7A-8881-204316933789}" dt="2023-03-17T18:33:23.935" v="10637" actId="2696"/>
        <pc:sldMkLst>
          <pc:docMk/>
          <pc:sldMk cId="4169974179" sldId="286"/>
        </pc:sldMkLst>
        <pc:picChg chg="add">
          <ac:chgData name="Arundhati Paul" userId="58635d16e8a70bcf" providerId="LiveId" clId="{F2FA8AB2-2625-4D7A-8881-204316933789}" dt="2023-03-17T05:54:15.087" v="10349" actId="22"/>
          <ac:picMkLst>
            <pc:docMk/>
            <pc:sldMk cId="4169974179" sldId="286"/>
            <ac:picMk id="3" creationId="{FA4A7B50-FD24-9EC6-58F5-D42B3A4C6EAA}"/>
          </ac:picMkLst>
        </pc:picChg>
      </pc:sldChg>
      <pc:sldChg chg="addSp delSp modSp add mod ord">
        <pc:chgData name="Arundhati Paul" userId="58635d16e8a70bcf" providerId="LiveId" clId="{F2FA8AB2-2625-4D7A-8881-204316933789}" dt="2023-03-18T01:49:30.182" v="11978" actId="20577"/>
        <pc:sldMkLst>
          <pc:docMk/>
          <pc:sldMk cId="2470480553" sldId="287"/>
        </pc:sldMkLst>
        <pc:spChg chg="add mod">
          <ac:chgData name="Arundhati Paul" userId="58635d16e8a70bcf" providerId="LiveId" clId="{F2FA8AB2-2625-4D7A-8881-204316933789}" dt="2023-03-17T22:33:46.233" v="11136" actId="1037"/>
          <ac:spMkLst>
            <pc:docMk/>
            <pc:sldMk cId="2470480553" sldId="287"/>
            <ac:spMk id="8" creationId="{0F4E335B-773A-70C5-236B-A49E5FF64F34}"/>
          </ac:spMkLst>
        </pc:spChg>
        <pc:spChg chg="add mod">
          <ac:chgData name="Arundhati Paul" userId="58635d16e8a70bcf" providerId="LiveId" clId="{F2FA8AB2-2625-4D7A-8881-204316933789}" dt="2023-03-17T22:33:54.553" v="11147" actId="1037"/>
          <ac:spMkLst>
            <pc:docMk/>
            <pc:sldMk cId="2470480553" sldId="287"/>
            <ac:spMk id="9" creationId="{23DB50CE-0A02-A0A2-0F57-F82905912357}"/>
          </ac:spMkLst>
        </pc:spChg>
        <pc:spChg chg="add del mod">
          <ac:chgData name="Arundhati Paul" userId="58635d16e8a70bcf" providerId="LiveId" clId="{F2FA8AB2-2625-4D7A-8881-204316933789}" dt="2023-03-17T22:32:17.944" v="11001" actId="478"/>
          <ac:spMkLst>
            <pc:docMk/>
            <pc:sldMk cId="2470480553" sldId="287"/>
            <ac:spMk id="10" creationId="{34F587DD-FA34-B842-3C94-8F4746685E95}"/>
          </ac:spMkLst>
        </pc:spChg>
        <pc:spChg chg="add mod">
          <ac:chgData name="Arundhati Paul" userId="58635d16e8a70bcf" providerId="LiveId" clId="{F2FA8AB2-2625-4D7A-8881-204316933789}" dt="2023-03-18T00:56:50.201" v="11330" actId="20577"/>
          <ac:spMkLst>
            <pc:docMk/>
            <pc:sldMk cId="2470480553" sldId="287"/>
            <ac:spMk id="11" creationId="{F533180F-B9E7-03B7-ECC4-793DA53879F7}"/>
          </ac:spMkLst>
        </pc:spChg>
        <pc:spChg chg="add mod">
          <ac:chgData name="Arundhati Paul" userId="58635d16e8a70bcf" providerId="LiveId" clId="{F2FA8AB2-2625-4D7A-8881-204316933789}" dt="2023-03-18T00:57:09.093" v="11334" actId="20577"/>
          <ac:spMkLst>
            <pc:docMk/>
            <pc:sldMk cId="2470480553" sldId="287"/>
            <ac:spMk id="12" creationId="{06B48C02-2891-0BE3-0037-94FDBC0BC32A}"/>
          </ac:spMkLst>
        </pc:spChg>
        <pc:spChg chg="mod">
          <ac:chgData name="Arundhati Paul" userId="58635d16e8a70bcf" providerId="LiveId" clId="{F2FA8AB2-2625-4D7A-8881-204316933789}" dt="2023-03-18T01:44:19.978" v="11944" actId="20577"/>
          <ac:spMkLst>
            <pc:docMk/>
            <pc:sldMk cId="2470480553" sldId="287"/>
            <ac:spMk id="14" creationId="{91AC9519-170E-1C80-7303-C93F2B04F4EF}"/>
          </ac:spMkLst>
        </pc:spChg>
        <pc:spChg chg="mod">
          <ac:chgData name="Arundhati Paul" userId="58635d16e8a70bcf" providerId="LiveId" clId="{F2FA8AB2-2625-4D7A-8881-204316933789}" dt="2023-03-18T01:49:30.182" v="11978" actId="20577"/>
          <ac:spMkLst>
            <pc:docMk/>
            <pc:sldMk cId="2470480553" sldId="287"/>
            <ac:spMk id="25" creationId="{007765A1-854B-9AA3-DB9A-EB59132A7D94}"/>
          </ac:spMkLst>
        </pc:spChg>
        <pc:picChg chg="add mod">
          <ac:chgData name="Arundhati Paul" userId="58635d16e8a70bcf" providerId="LiveId" clId="{F2FA8AB2-2625-4D7A-8881-204316933789}" dt="2023-03-17T22:28:23.523" v="10797" actId="1036"/>
          <ac:picMkLst>
            <pc:docMk/>
            <pc:sldMk cId="2470480553" sldId="287"/>
            <ac:picMk id="7" creationId="{53EDCCFB-A3A9-C2D0-002C-1B13BA7FA464}"/>
          </ac:picMkLst>
        </pc:picChg>
        <pc:picChg chg="del">
          <ac:chgData name="Arundhati Paul" userId="58635d16e8a70bcf" providerId="LiveId" clId="{F2FA8AB2-2625-4D7A-8881-204316933789}" dt="2023-03-17T22:25:19.175" v="10762" actId="478"/>
          <ac:picMkLst>
            <pc:docMk/>
            <pc:sldMk cId="2470480553" sldId="287"/>
            <ac:picMk id="16" creationId="{2A3A5588-A85B-3C9C-9A82-F9441F492214}"/>
          </ac:picMkLst>
        </pc:picChg>
        <pc:cxnChg chg="add mod">
          <ac:chgData name="Arundhati Paul" userId="58635d16e8a70bcf" providerId="LiveId" clId="{F2FA8AB2-2625-4D7A-8881-204316933789}" dt="2023-03-17T22:35:09.022" v="11199" actId="692"/>
          <ac:cxnSpMkLst>
            <pc:docMk/>
            <pc:sldMk cId="2470480553" sldId="287"/>
            <ac:cxnSpMk id="15" creationId="{4122C81C-CC4D-963D-D278-EA151D4924AC}"/>
          </ac:cxnSpMkLst>
        </pc:cxnChg>
        <pc:cxnChg chg="add mod">
          <ac:chgData name="Arundhati Paul" userId="58635d16e8a70bcf" providerId="LiveId" clId="{F2FA8AB2-2625-4D7A-8881-204316933789}" dt="2023-03-17T22:35:21.974" v="11250" actId="1037"/>
          <ac:cxnSpMkLst>
            <pc:docMk/>
            <pc:sldMk cId="2470480553" sldId="287"/>
            <ac:cxnSpMk id="19" creationId="{A21684AF-BB08-50DB-50A0-AFA90B326A71}"/>
          </ac:cxnSpMkLst>
        </pc:cxnChg>
        <pc:cxnChg chg="add mod">
          <ac:chgData name="Arundhati Paul" userId="58635d16e8a70bcf" providerId="LiveId" clId="{F2FA8AB2-2625-4D7A-8881-204316933789}" dt="2023-03-17T22:35:44.181" v="11326" actId="1036"/>
          <ac:cxnSpMkLst>
            <pc:docMk/>
            <pc:sldMk cId="2470480553" sldId="287"/>
            <ac:cxnSpMk id="20" creationId="{C0774B39-EF8D-0612-08F7-822F5AE56757}"/>
          </ac:cxnSpMkLst>
        </pc:cxnChg>
      </pc:sldChg>
      <pc:sldChg chg="addSp delSp modSp add mod ord">
        <pc:chgData name="Arundhati Paul" userId="58635d16e8a70bcf" providerId="LiveId" clId="{F2FA8AB2-2625-4D7A-8881-204316933789}" dt="2023-03-18T18:03:52.582" v="12930" actId="1076"/>
        <pc:sldMkLst>
          <pc:docMk/>
          <pc:sldMk cId="2571298029" sldId="288"/>
        </pc:sldMkLst>
        <pc:spChg chg="del">
          <ac:chgData name="Arundhati Paul" userId="58635d16e8a70bcf" providerId="LiveId" clId="{F2FA8AB2-2625-4D7A-8881-204316933789}" dt="2023-03-18T03:15:05.690" v="12009" actId="478"/>
          <ac:spMkLst>
            <pc:docMk/>
            <pc:sldMk cId="2571298029" sldId="288"/>
            <ac:spMk id="9" creationId="{6383D8BA-3891-0498-1E7E-7A12E6DD36BE}"/>
          </ac:spMkLst>
        </pc:spChg>
        <pc:spChg chg="add mod">
          <ac:chgData name="Arundhati Paul" userId="58635d16e8a70bcf" providerId="LiveId" clId="{F2FA8AB2-2625-4D7A-8881-204316933789}" dt="2023-03-18T18:03:52.582" v="12930" actId="1076"/>
          <ac:spMkLst>
            <pc:docMk/>
            <pc:sldMk cId="2571298029" sldId="288"/>
            <ac:spMk id="14" creationId="{74C1E386-B7A0-B0FF-BFF8-EED3570831D8}"/>
          </ac:spMkLst>
        </pc:spChg>
        <pc:spChg chg="mod">
          <ac:chgData name="Arundhati Paul" userId="58635d16e8a70bcf" providerId="LiveId" clId="{F2FA8AB2-2625-4D7A-8881-204316933789}" dt="2023-03-18T01:52:44.980" v="11983" actId="20577"/>
          <ac:spMkLst>
            <pc:docMk/>
            <pc:sldMk cId="2571298029" sldId="288"/>
            <ac:spMk id="15" creationId="{0A532434-0EAF-90DE-BD19-66A1E282ACF6}"/>
          </ac:spMkLst>
        </pc:spChg>
        <pc:spChg chg="mod">
          <ac:chgData name="Arundhati Paul" userId="58635d16e8a70bcf" providerId="LiveId" clId="{F2FA8AB2-2625-4D7A-8881-204316933789}" dt="2023-03-18T01:55:25.777" v="12002" actId="20577"/>
          <ac:spMkLst>
            <pc:docMk/>
            <pc:sldMk cId="2571298029" sldId="288"/>
            <ac:spMk id="16" creationId="{D53762B6-7E3C-7110-ED07-1C2A81111039}"/>
          </ac:spMkLst>
        </pc:spChg>
        <pc:spChg chg="mod">
          <ac:chgData name="Arundhati Paul" userId="58635d16e8a70bcf" providerId="LiveId" clId="{F2FA8AB2-2625-4D7A-8881-204316933789}" dt="2023-03-18T03:16:17.831" v="12037" actId="1038"/>
          <ac:spMkLst>
            <pc:docMk/>
            <pc:sldMk cId="2571298029" sldId="288"/>
            <ac:spMk id="17" creationId="{D21878C0-E316-1542-9731-E9FFCDA5802C}"/>
          </ac:spMkLst>
        </pc:spChg>
        <pc:picChg chg="add del">
          <ac:chgData name="Arundhati Paul" userId="58635d16e8a70bcf" providerId="LiveId" clId="{F2FA8AB2-2625-4D7A-8881-204316933789}" dt="2023-03-18T03:15:02.464" v="12008" actId="478"/>
          <ac:picMkLst>
            <pc:docMk/>
            <pc:sldMk cId="2571298029" sldId="288"/>
            <ac:picMk id="5" creationId="{6C4C6D13-6FBF-620F-2281-EA9DDEA233AB}"/>
          </ac:picMkLst>
        </pc:picChg>
        <pc:picChg chg="mod">
          <ac:chgData name="Arundhati Paul" userId="58635d16e8a70bcf" providerId="LiveId" clId="{F2FA8AB2-2625-4D7A-8881-204316933789}" dt="2023-03-18T03:16:21.835" v="12038" actId="1076"/>
          <ac:picMkLst>
            <pc:docMk/>
            <pc:sldMk cId="2571298029" sldId="288"/>
            <ac:picMk id="6" creationId="{AF067D62-EECA-3FF1-98C3-32BF5CFF0880}"/>
          </ac:picMkLst>
        </pc:picChg>
        <pc:picChg chg="del">
          <ac:chgData name="Arundhati Paul" userId="58635d16e8a70bcf" providerId="LiveId" clId="{F2FA8AB2-2625-4D7A-8881-204316933789}" dt="2023-03-18T01:56:11.766" v="12003" actId="478"/>
          <ac:picMkLst>
            <pc:docMk/>
            <pc:sldMk cId="2571298029" sldId="288"/>
            <ac:picMk id="7" creationId="{A70D5299-3A09-2C45-338E-BDD9EFE5BC21}"/>
          </ac:picMkLst>
        </pc:picChg>
        <pc:picChg chg="add mod">
          <ac:chgData name="Arundhati Paul" userId="58635d16e8a70bcf" providerId="LiveId" clId="{F2FA8AB2-2625-4D7A-8881-204316933789}" dt="2023-03-18T03:16:35.342" v="12045" actId="14100"/>
          <ac:picMkLst>
            <pc:docMk/>
            <pc:sldMk cId="2571298029" sldId="288"/>
            <ac:picMk id="10" creationId="{EF58E5DF-AD95-D3EB-B2B4-21D1885695C7}"/>
          </ac:picMkLst>
        </pc:picChg>
        <pc:picChg chg="del">
          <ac:chgData name="Arundhati Paul" userId="58635d16e8a70bcf" providerId="LiveId" clId="{F2FA8AB2-2625-4D7A-8881-204316933789}" dt="2023-03-18T01:56:14.592" v="12004" actId="478"/>
          <ac:picMkLst>
            <pc:docMk/>
            <pc:sldMk cId="2571298029" sldId="288"/>
            <ac:picMk id="11" creationId="{932C6F6D-8BD6-A06A-12F9-5CEA82273467}"/>
          </ac:picMkLst>
        </pc:picChg>
        <pc:picChg chg="add mod">
          <ac:chgData name="Arundhati Paul" userId="58635d16e8a70bcf" providerId="LiveId" clId="{F2FA8AB2-2625-4D7A-8881-204316933789}" dt="2023-03-18T03:16:00.160" v="12028" actId="1076"/>
          <ac:picMkLst>
            <pc:docMk/>
            <pc:sldMk cId="2571298029" sldId="288"/>
            <ac:picMk id="13" creationId="{53C887EA-E293-489B-A398-8D0097023803}"/>
          </ac:picMkLst>
        </pc:picChg>
        <pc:picChg chg="add del mod">
          <ac:chgData name="Arundhati Paul" userId="58635d16e8a70bcf" providerId="LiveId" clId="{F2FA8AB2-2625-4D7A-8881-204316933789}" dt="2023-03-18T03:17:06.838" v="12048" actId="478"/>
          <ac:picMkLst>
            <pc:docMk/>
            <pc:sldMk cId="2571298029" sldId="288"/>
            <ac:picMk id="18" creationId="{D512A29F-F2BA-275C-035D-3CA59F4CB165}"/>
          </ac:picMkLst>
        </pc:picChg>
      </pc:sldChg>
      <pc:sldChg chg="addSp delSp modSp add mod ord">
        <pc:chgData name="Arundhati Paul" userId="58635d16e8a70bcf" providerId="LiveId" clId="{F2FA8AB2-2625-4D7A-8881-204316933789}" dt="2023-03-18T16:57:57.670" v="12900" actId="20577"/>
        <pc:sldMkLst>
          <pc:docMk/>
          <pc:sldMk cId="3371188659" sldId="289"/>
        </pc:sldMkLst>
        <pc:spChg chg="mod">
          <ac:chgData name="Arundhati Paul" userId="58635d16e8a70bcf" providerId="LiveId" clId="{F2FA8AB2-2625-4D7A-8881-204316933789}" dt="2023-03-18T06:08:10.037" v="12787" actId="1076"/>
          <ac:spMkLst>
            <pc:docMk/>
            <pc:sldMk cId="3371188659" sldId="289"/>
            <ac:spMk id="4" creationId="{37376A97-08CC-ABC5-4B3B-4BDE6AB230ED}"/>
          </ac:spMkLst>
        </pc:spChg>
        <pc:spChg chg="del">
          <ac:chgData name="Arundhati Paul" userId="58635d16e8a70bcf" providerId="LiveId" clId="{F2FA8AB2-2625-4D7A-8881-204316933789}" dt="2023-03-18T03:17:48.214" v="12052" actId="478"/>
          <ac:spMkLst>
            <pc:docMk/>
            <pc:sldMk cId="3371188659" sldId="289"/>
            <ac:spMk id="8" creationId="{0F4E335B-773A-70C5-236B-A49E5FF64F34}"/>
          </ac:spMkLst>
        </pc:spChg>
        <pc:spChg chg="del">
          <ac:chgData name="Arundhati Paul" userId="58635d16e8a70bcf" providerId="LiveId" clId="{F2FA8AB2-2625-4D7A-8881-204316933789}" dt="2023-03-18T03:17:52.707" v="12054" actId="478"/>
          <ac:spMkLst>
            <pc:docMk/>
            <pc:sldMk cId="3371188659" sldId="289"/>
            <ac:spMk id="9" creationId="{23DB50CE-0A02-A0A2-0F57-F82905912357}"/>
          </ac:spMkLst>
        </pc:spChg>
        <pc:spChg chg="del">
          <ac:chgData name="Arundhati Paul" userId="58635d16e8a70bcf" providerId="LiveId" clId="{F2FA8AB2-2625-4D7A-8881-204316933789}" dt="2023-03-18T03:17:58.050" v="12056" actId="478"/>
          <ac:spMkLst>
            <pc:docMk/>
            <pc:sldMk cId="3371188659" sldId="289"/>
            <ac:spMk id="11" creationId="{F533180F-B9E7-03B7-ECC4-793DA53879F7}"/>
          </ac:spMkLst>
        </pc:spChg>
        <pc:spChg chg="del">
          <ac:chgData name="Arundhati Paul" userId="58635d16e8a70bcf" providerId="LiveId" clId="{F2FA8AB2-2625-4D7A-8881-204316933789}" dt="2023-03-18T03:18:02.041" v="12058" actId="478"/>
          <ac:spMkLst>
            <pc:docMk/>
            <pc:sldMk cId="3371188659" sldId="289"/>
            <ac:spMk id="12" creationId="{06B48C02-2891-0BE3-0037-94FDBC0BC32A}"/>
          </ac:spMkLst>
        </pc:spChg>
        <pc:spChg chg="mod">
          <ac:chgData name="Arundhati Paul" userId="58635d16e8a70bcf" providerId="LiveId" clId="{F2FA8AB2-2625-4D7A-8881-204316933789}" dt="2023-03-18T16:57:57.670" v="12900" actId="20577"/>
          <ac:spMkLst>
            <pc:docMk/>
            <pc:sldMk cId="3371188659" sldId="289"/>
            <ac:spMk id="14" creationId="{91AC9519-170E-1C80-7303-C93F2B04F4EF}"/>
          </ac:spMkLst>
        </pc:spChg>
        <pc:spChg chg="add mod">
          <ac:chgData name="Arundhati Paul" userId="58635d16e8a70bcf" providerId="LiveId" clId="{F2FA8AB2-2625-4D7A-8881-204316933789}" dt="2023-03-18T04:45:37.725" v="12161" actId="20577"/>
          <ac:spMkLst>
            <pc:docMk/>
            <pc:sldMk cId="3371188659" sldId="289"/>
            <ac:spMk id="23" creationId="{B377C088-A480-9FF5-7E0D-744FE8744190}"/>
          </ac:spMkLst>
        </pc:spChg>
        <pc:spChg chg="add mod">
          <ac:chgData name="Arundhati Paul" userId="58635d16e8a70bcf" providerId="LiveId" clId="{F2FA8AB2-2625-4D7A-8881-204316933789}" dt="2023-03-18T04:45:44.476" v="12162" actId="20577"/>
          <ac:spMkLst>
            <pc:docMk/>
            <pc:sldMk cId="3371188659" sldId="289"/>
            <ac:spMk id="24" creationId="{54C5E63A-FE86-0607-198A-3C10ED1F94E0}"/>
          </ac:spMkLst>
        </pc:spChg>
        <pc:spChg chg="mod">
          <ac:chgData name="Arundhati Paul" userId="58635d16e8a70bcf" providerId="LiveId" clId="{F2FA8AB2-2625-4D7A-8881-204316933789}" dt="2023-03-18T06:08:28.130" v="12791" actId="20577"/>
          <ac:spMkLst>
            <pc:docMk/>
            <pc:sldMk cId="3371188659" sldId="289"/>
            <ac:spMk id="25" creationId="{007765A1-854B-9AA3-DB9A-EB59132A7D94}"/>
          </ac:spMkLst>
        </pc:spChg>
        <pc:spChg chg="add mod">
          <ac:chgData name="Arundhati Paul" userId="58635d16e8a70bcf" providerId="LiveId" clId="{F2FA8AB2-2625-4D7A-8881-204316933789}" dt="2023-03-18T04:46:05.325" v="12176" actId="20577"/>
          <ac:spMkLst>
            <pc:docMk/>
            <pc:sldMk cId="3371188659" sldId="289"/>
            <ac:spMk id="26" creationId="{D9CECF58-BE40-C0C5-6AE4-7D0D61B085A0}"/>
          </ac:spMkLst>
        </pc:spChg>
        <pc:picChg chg="mod">
          <ac:chgData name="Arundhati Paul" userId="58635d16e8a70bcf" providerId="LiveId" clId="{F2FA8AB2-2625-4D7A-8881-204316933789}" dt="2023-03-18T06:08:11.498" v="12788" actId="1076"/>
          <ac:picMkLst>
            <pc:docMk/>
            <pc:sldMk cId="3371188659" sldId="289"/>
            <ac:picMk id="5" creationId="{BB14B1FF-1CDB-F2AA-E540-1638901C95F8}"/>
          </ac:picMkLst>
        </pc:picChg>
        <pc:picChg chg="del">
          <ac:chgData name="Arundhati Paul" userId="58635d16e8a70bcf" providerId="LiveId" clId="{F2FA8AB2-2625-4D7A-8881-204316933789}" dt="2023-03-18T04:38:26.101" v="12059" actId="478"/>
          <ac:picMkLst>
            <pc:docMk/>
            <pc:sldMk cId="3371188659" sldId="289"/>
            <ac:picMk id="7" creationId="{53EDCCFB-A3A9-C2D0-002C-1B13BA7FA464}"/>
          </ac:picMkLst>
        </pc:picChg>
        <pc:picChg chg="add del mod">
          <ac:chgData name="Arundhati Paul" userId="58635d16e8a70bcf" providerId="LiveId" clId="{F2FA8AB2-2625-4D7A-8881-204316933789}" dt="2023-03-18T04:38:44.421" v="12069" actId="478"/>
          <ac:picMkLst>
            <pc:docMk/>
            <pc:sldMk cId="3371188659" sldId="289"/>
            <ac:picMk id="10" creationId="{5872F783-C9CF-B8B2-2E5E-316503424AA3}"/>
          </ac:picMkLst>
        </pc:picChg>
        <pc:picChg chg="add del mod">
          <ac:chgData name="Arundhati Paul" userId="58635d16e8a70bcf" providerId="LiveId" clId="{F2FA8AB2-2625-4D7A-8881-204316933789}" dt="2023-03-18T04:38:51.638" v="12072" actId="478"/>
          <ac:picMkLst>
            <pc:docMk/>
            <pc:sldMk cId="3371188659" sldId="289"/>
            <ac:picMk id="16" creationId="{5106FE52-EDE9-23B5-60F8-5D84CC82B9B3}"/>
          </ac:picMkLst>
        </pc:picChg>
        <pc:picChg chg="add del">
          <ac:chgData name="Arundhati Paul" userId="58635d16e8a70bcf" providerId="LiveId" clId="{F2FA8AB2-2625-4D7A-8881-204316933789}" dt="2023-03-18T04:39:16.741" v="12074" actId="478"/>
          <ac:picMkLst>
            <pc:docMk/>
            <pc:sldMk cId="3371188659" sldId="289"/>
            <ac:picMk id="18" creationId="{2654097D-FECF-69DE-F5F4-5EC887B4B0D8}"/>
          </ac:picMkLst>
        </pc:picChg>
        <pc:picChg chg="add mod">
          <ac:chgData name="Arundhati Paul" userId="58635d16e8a70bcf" providerId="LiveId" clId="{F2FA8AB2-2625-4D7A-8881-204316933789}" dt="2023-03-18T04:40:09.877" v="12084" actId="14100"/>
          <ac:picMkLst>
            <pc:docMk/>
            <pc:sldMk cId="3371188659" sldId="289"/>
            <ac:picMk id="22" creationId="{661E9241-BEAE-F042-D52F-242047880DE6}"/>
          </ac:picMkLst>
        </pc:picChg>
        <pc:cxnChg chg="del">
          <ac:chgData name="Arundhati Paul" userId="58635d16e8a70bcf" providerId="LiveId" clId="{F2FA8AB2-2625-4D7A-8881-204316933789}" dt="2023-03-18T03:17:50.791" v="12053" actId="478"/>
          <ac:cxnSpMkLst>
            <pc:docMk/>
            <pc:sldMk cId="3371188659" sldId="289"/>
            <ac:cxnSpMk id="15" creationId="{4122C81C-CC4D-963D-D278-EA151D4924AC}"/>
          </ac:cxnSpMkLst>
        </pc:cxnChg>
        <pc:cxnChg chg="del">
          <ac:chgData name="Arundhati Paul" userId="58635d16e8a70bcf" providerId="LiveId" clId="{F2FA8AB2-2625-4D7A-8881-204316933789}" dt="2023-03-18T03:17:55.736" v="12055" actId="478"/>
          <ac:cxnSpMkLst>
            <pc:docMk/>
            <pc:sldMk cId="3371188659" sldId="289"/>
            <ac:cxnSpMk id="19" creationId="{A21684AF-BB08-50DB-50A0-AFA90B326A71}"/>
          </ac:cxnSpMkLst>
        </pc:cxnChg>
        <pc:cxnChg chg="del">
          <ac:chgData name="Arundhati Paul" userId="58635d16e8a70bcf" providerId="LiveId" clId="{F2FA8AB2-2625-4D7A-8881-204316933789}" dt="2023-03-18T03:18:00.250" v="12057" actId="478"/>
          <ac:cxnSpMkLst>
            <pc:docMk/>
            <pc:sldMk cId="3371188659" sldId="289"/>
            <ac:cxnSpMk id="20" creationId="{C0774B39-EF8D-0612-08F7-822F5AE56757}"/>
          </ac:cxnSpMkLst>
        </pc:cxnChg>
      </pc:sldChg>
      <pc:sldChg chg="addSp delSp modSp add mod ord">
        <pc:chgData name="Arundhati Paul" userId="58635d16e8a70bcf" providerId="LiveId" clId="{F2FA8AB2-2625-4D7A-8881-204316933789}" dt="2023-03-18T18:06:23.174" v="13034" actId="14100"/>
        <pc:sldMkLst>
          <pc:docMk/>
          <pc:sldMk cId="435591786" sldId="290"/>
        </pc:sldMkLst>
        <pc:spChg chg="add mod">
          <ac:chgData name="Arundhati Paul" userId="58635d16e8a70bcf" providerId="LiveId" clId="{F2FA8AB2-2625-4D7A-8881-204316933789}" dt="2023-03-18T18:06:09.851" v="13033" actId="1076"/>
          <ac:spMkLst>
            <pc:docMk/>
            <pc:sldMk cId="435591786" sldId="290"/>
            <ac:spMk id="10" creationId="{13F84BDF-5C04-6C79-754F-E40656725F6B}"/>
          </ac:spMkLst>
        </pc:spChg>
        <pc:spChg chg="del">
          <ac:chgData name="Arundhati Paul" userId="58635d16e8a70bcf" providerId="LiveId" clId="{F2FA8AB2-2625-4D7A-8881-204316933789}" dt="2023-03-18T17:55:49.800" v="12901" actId="478"/>
          <ac:spMkLst>
            <pc:docMk/>
            <pc:sldMk cId="435591786" sldId="290"/>
            <ac:spMk id="14" creationId="{74C1E386-B7A0-B0FF-BFF8-EED3570831D8}"/>
          </ac:spMkLst>
        </pc:spChg>
        <pc:spChg chg="mod">
          <ac:chgData name="Arundhati Paul" userId="58635d16e8a70bcf" providerId="LiveId" clId="{F2FA8AB2-2625-4D7A-8881-204316933789}" dt="2023-03-18T05:23:20.499" v="12457" actId="20577"/>
          <ac:spMkLst>
            <pc:docMk/>
            <pc:sldMk cId="435591786" sldId="290"/>
            <ac:spMk id="15" creationId="{0A532434-0EAF-90DE-BD19-66A1E282ACF6}"/>
          </ac:spMkLst>
        </pc:spChg>
        <pc:spChg chg="mod">
          <ac:chgData name="Arundhati Paul" userId="58635d16e8a70bcf" providerId="LiveId" clId="{F2FA8AB2-2625-4D7A-8881-204316933789}" dt="2023-03-18T18:06:23.174" v="13034" actId="14100"/>
          <ac:spMkLst>
            <pc:docMk/>
            <pc:sldMk cId="435591786" sldId="290"/>
            <ac:spMk id="16" creationId="{D53762B6-7E3C-7110-ED07-1C2A81111039}"/>
          </ac:spMkLst>
        </pc:spChg>
        <pc:spChg chg="mod">
          <ac:chgData name="Arundhati Paul" userId="58635d16e8a70bcf" providerId="LiveId" clId="{F2FA8AB2-2625-4D7A-8881-204316933789}" dt="2023-03-18T18:05:16.126" v="13018" actId="1076"/>
          <ac:spMkLst>
            <pc:docMk/>
            <pc:sldMk cId="435591786" sldId="290"/>
            <ac:spMk id="17" creationId="{D21878C0-E316-1542-9731-E9FFCDA5802C}"/>
          </ac:spMkLst>
        </pc:spChg>
        <pc:picChg chg="add mod">
          <ac:chgData name="Arundhati Paul" userId="58635d16e8a70bcf" providerId="LiveId" clId="{F2FA8AB2-2625-4D7A-8881-204316933789}" dt="2023-03-18T18:05:11.455" v="13017" actId="1036"/>
          <ac:picMkLst>
            <pc:docMk/>
            <pc:sldMk cId="435591786" sldId="290"/>
            <ac:picMk id="5" creationId="{46034205-1369-7D43-3314-4977146C0F27}"/>
          </ac:picMkLst>
        </pc:picChg>
        <pc:picChg chg="mod">
          <ac:chgData name="Arundhati Paul" userId="58635d16e8a70bcf" providerId="LiveId" clId="{F2FA8AB2-2625-4D7A-8881-204316933789}" dt="2023-03-18T18:05:23.521" v="13020" actId="1076"/>
          <ac:picMkLst>
            <pc:docMk/>
            <pc:sldMk cId="435591786" sldId="290"/>
            <ac:picMk id="6" creationId="{AF067D62-EECA-3FF1-98C3-32BF5CFF0880}"/>
          </ac:picMkLst>
        </pc:picChg>
        <pc:picChg chg="add del">
          <ac:chgData name="Arundhati Paul" userId="58635d16e8a70bcf" providerId="LiveId" clId="{F2FA8AB2-2625-4D7A-8881-204316933789}" dt="2023-03-18T18:02:09.875" v="12920" actId="478"/>
          <ac:picMkLst>
            <pc:docMk/>
            <pc:sldMk cId="435591786" sldId="290"/>
            <ac:picMk id="8" creationId="{20A583CC-335C-DE0C-5D7E-F570EC482139}"/>
          </ac:picMkLst>
        </pc:picChg>
        <pc:picChg chg="add mod">
          <ac:chgData name="Arundhati Paul" userId="58635d16e8a70bcf" providerId="LiveId" clId="{F2FA8AB2-2625-4D7A-8881-204316933789}" dt="2023-03-18T18:05:46.230" v="13031" actId="1076"/>
          <ac:picMkLst>
            <pc:docMk/>
            <pc:sldMk cId="435591786" sldId="290"/>
            <ac:picMk id="9" creationId="{ED2F5825-19F3-CF69-02FA-EAD163E5F00C}"/>
          </ac:picMkLst>
        </pc:picChg>
        <pc:picChg chg="del">
          <ac:chgData name="Arundhati Paul" userId="58635d16e8a70bcf" providerId="LiveId" clId="{F2FA8AB2-2625-4D7A-8881-204316933789}" dt="2023-03-18T05:23:24.820" v="12458" actId="478"/>
          <ac:picMkLst>
            <pc:docMk/>
            <pc:sldMk cId="435591786" sldId="290"/>
            <ac:picMk id="10" creationId="{EF58E5DF-AD95-D3EB-B2B4-21D1885695C7}"/>
          </ac:picMkLst>
        </pc:picChg>
        <pc:picChg chg="del">
          <ac:chgData name="Arundhati Paul" userId="58635d16e8a70bcf" providerId="LiveId" clId="{F2FA8AB2-2625-4D7A-8881-204316933789}" dt="2023-03-18T05:23:27.081" v="12459" actId="478"/>
          <ac:picMkLst>
            <pc:docMk/>
            <pc:sldMk cId="435591786" sldId="290"/>
            <ac:picMk id="13" creationId="{53C887EA-E293-489B-A398-8D0097023803}"/>
          </ac:picMkLst>
        </pc:picChg>
      </pc:sldChg>
      <pc:sldChg chg="addSp delSp modSp add del mod">
        <pc:chgData name="Arundhati Paul" userId="58635d16e8a70bcf" providerId="LiveId" clId="{F2FA8AB2-2625-4D7A-8881-204316933789}" dt="2023-03-18T18:06:33.134" v="13035" actId="2696"/>
        <pc:sldMkLst>
          <pc:docMk/>
          <pc:sldMk cId="2659497508" sldId="291"/>
        </pc:sldMkLst>
        <pc:spChg chg="add mod">
          <ac:chgData name="Arundhati Paul" userId="58635d16e8a70bcf" providerId="LiveId" clId="{F2FA8AB2-2625-4D7A-8881-204316933789}" dt="2023-03-18T18:04:06.371" v="12939" actId="1038"/>
          <ac:spMkLst>
            <pc:docMk/>
            <pc:sldMk cId="2659497508" sldId="291"/>
            <ac:spMk id="3" creationId="{385C3A33-96E1-9356-D56A-3FE5FF074CF2}"/>
          </ac:spMkLst>
        </pc:spChg>
        <pc:spChg chg="del">
          <ac:chgData name="Arundhati Paul" userId="58635d16e8a70bcf" providerId="LiveId" clId="{F2FA8AB2-2625-4D7A-8881-204316933789}" dt="2023-03-18T17:58:42.996" v="12911" actId="478"/>
          <ac:spMkLst>
            <pc:docMk/>
            <pc:sldMk cId="2659497508" sldId="291"/>
            <ac:spMk id="15" creationId="{0A532434-0EAF-90DE-BD19-66A1E282ACF6}"/>
          </ac:spMkLst>
        </pc:spChg>
        <pc:spChg chg="del">
          <ac:chgData name="Arundhati Paul" userId="58635d16e8a70bcf" providerId="LiveId" clId="{F2FA8AB2-2625-4D7A-8881-204316933789}" dt="2023-03-18T17:58:48.209" v="12913" actId="478"/>
          <ac:spMkLst>
            <pc:docMk/>
            <pc:sldMk cId="2659497508" sldId="291"/>
            <ac:spMk id="16" creationId="{D53762B6-7E3C-7110-ED07-1C2A81111039}"/>
          </ac:spMkLst>
        </pc:spChg>
        <pc:spChg chg="del mod">
          <ac:chgData name="Arundhati Paul" userId="58635d16e8a70bcf" providerId="LiveId" clId="{F2FA8AB2-2625-4D7A-8881-204316933789}" dt="2023-03-18T18:02:19.458" v="12925" actId="478"/>
          <ac:spMkLst>
            <pc:docMk/>
            <pc:sldMk cId="2659497508" sldId="291"/>
            <ac:spMk id="17" creationId="{D21878C0-E316-1542-9731-E9FFCDA5802C}"/>
          </ac:spMkLst>
        </pc:spChg>
        <pc:picChg chg="del">
          <ac:chgData name="Arundhati Paul" userId="58635d16e8a70bcf" providerId="LiveId" clId="{F2FA8AB2-2625-4D7A-8881-204316933789}" dt="2023-03-18T17:58:45.075" v="12912" actId="478"/>
          <ac:picMkLst>
            <pc:docMk/>
            <pc:sldMk cId="2659497508" sldId="291"/>
            <ac:picMk id="4" creationId="{54B2293B-E06F-88A2-B79C-5D212A26DF7E}"/>
          </ac:picMkLst>
        </pc:picChg>
        <pc:picChg chg="del mod">
          <ac:chgData name="Arundhati Paul" userId="58635d16e8a70bcf" providerId="LiveId" clId="{F2FA8AB2-2625-4D7A-8881-204316933789}" dt="2023-03-18T18:02:23.550" v="12927" actId="478"/>
          <ac:picMkLst>
            <pc:docMk/>
            <pc:sldMk cId="2659497508" sldId="291"/>
            <ac:picMk id="5" creationId="{46034205-1369-7D43-3314-4977146C0F27}"/>
          </ac:picMkLst>
        </pc:picChg>
        <pc:picChg chg="del mod">
          <ac:chgData name="Arundhati Paul" userId="58635d16e8a70bcf" providerId="LiveId" clId="{F2FA8AB2-2625-4D7A-8881-204316933789}" dt="2023-03-18T18:02:21.310" v="12926" actId="478"/>
          <ac:picMkLst>
            <pc:docMk/>
            <pc:sldMk cId="2659497508" sldId="291"/>
            <ac:picMk id="6" creationId="{AF067D62-EECA-3FF1-98C3-32BF5CFF0880}"/>
          </ac:picMkLst>
        </pc:picChg>
        <pc:picChg chg="mod">
          <ac:chgData name="Arundhati Paul" userId="58635d16e8a70bcf" providerId="LiveId" clId="{F2FA8AB2-2625-4D7A-8881-204316933789}" dt="2023-03-18T18:04:27.544" v="12972" actId="14100"/>
          <ac:picMkLst>
            <pc:docMk/>
            <pc:sldMk cId="2659497508" sldId="291"/>
            <ac:picMk id="8" creationId="{20A583CC-335C-DE0C-5D7E-F570EC482139}"/>
          </ac:picMkLst>
        </pc:picChg>
      </pc:sldChg>
      <pc:sldChg chg="addSp delSp modSp add mod ord">
        <pc:chgData name="Arundhati Paul" userId="58635d16e8a70bcf" providerId="LiveId" clId="{F2FA8AB2-2625-4D7A-8881-204316933789}" dt="2023-03-19T21:55:59.126" v="14046" actId="113"/>
        <pc:sldMkLst>
          <pc:docMk/>
          <pc:sldMk cId="3486929388" sldId="291"/>
        </pc:sldMkLst>
        <pc:spChg chg="mod">
          <ac:chgData name="Arundhati Paul" userId="58635d16e8a70bcf" providerId="LiveId" clId="{F2FA8AB2-2625-4D7A-8881-204316933789}" dt="2023-03-19T19:55:22.926" v="13915" actId="1076"/>
          <ac:spMkLst>
            <pc:docMk/>
            <pc:sldMk cId="3486929388" sldId="291"/>
            <ac:spMk id="3" creationId="{C83EFBB8-1313-359A-6C1F-94CB1F3FD07A}"/>
          </ac:spMkLst>
        </pc:spChg>
        <pc:spChg chg="mod">
          <ac:chgData name="Arundhati Paul" userId="58635d16e8a70bcf" providerId="LiveId" clId="{F2FA8AB2-2625-4D7A-8881-204316933789}" dt="2023-03-19T19:55:45.467" v="13919" actId="1076"/>
          <ac:spMkLst>
            <pc:docMk/>
            <pc:sldMk cId="3486929388" sldId="291"/>
            <ac:spMk id="4" creationId="{37376A97-08CC-ABC5-4B3B-4BDE6AB230ED}"/>
          </ac:spMkLst>
        </pc:spChg>
        <pc:spChg chg="add mod">
          <ac:chgData name="Arundhati Paul" userId="58635d16e8a70bcf" providerId="LiveId" clId="{F2FA8AB2-2625-4D7A-8881-204316933789}" dt="2023-03-19T18:29:41.477" v="13489" actId="14100"/>
          <ac:spMkLst>
            <pc:docMk/>
            <pc:sldMk cId="3486929388" sldId="291"/>
            <ac:spMk id="8" creationId="{4F73DE13-FD8C-2EA7-DD77-D8A5FB5D0CD1}"/>
          </ac:spMkLst>
        </pc:spChg>
        <pc:spChg chg="add mod">
          <ac:chgData name="Arundhati Paul" userId="58635d16e8a70bcf" providerId="LiveId" clId="{F2FA8AB2-2625-4D7A-8881-204316933789}" dt="2023-03-19T18:30:53.757" v="13502" actId="1038"/>
          <ac:spMkLst>
            <pc:docMk/>
            <pc:sldMk cId="3486929388" sldId="291"/>
            <ac:spMk id="9" creationId="{C5DB26B2-0136-3B7E-78B7-983DCAB16C0E}"/>
          </ac:spMkLst>
        </pc:spChg>
        <pc:spChg chg="add mod">
          <ac:chgData name="Arundhati Paul" userId="58635d16e8a70bcf" providerId="LiveId" clId="{F2FA8AB2-2625-4D7A-8881-204316933789}" dt="2023-03-19T18:31:00.277" v="13515" actId="1037"/>
          <ac:spMkLst>
            <pc:docMk/>
            <pc:sldMk cId="3486929388" sldId="291"/>
            <ac:spMk id="11" creationId="{DE41036E-1270-49E4-EDC1-576963D9A29A}"/>
          </ac:spMkLst>
        </pc:spChg>
        <pc:spChg chg="add del">
          <ac:chgData name="Arundhati Paul" userId="58635d16e8a70bcf" providerId="LiveId" clId="{F2FA8AB2-2625-4D7A-8881-204316933789}" dt="2023-03-19T18:31:10.818" v="13517" actId="22"/>
          <ac:spMkLst>
            <pc:docMk/>
            <pc:sldMk cId="3486929388" sldId="291"/>
            <ac:spMk id="13" creationId="{915FF0C5-91F7-CB8D-7458-1BE84942AF34}"/>
          </ac:spMkLst>
        </pc:spChg>
        <pc:spChg chg="del">
          <ac:chgData name="Arundhati Paul" userId="58635d16e8a70bcf" providerId="LiveId" clId="{F2FA8AB2-2625-4D7A-8881-204316933789}" dt="2023-03-19T06:02:52.415" v="13361" actId="478"/>
          <ac:spMkLst>
            <pc:docMk/>
            <pc:sldMk cId="3486929388" sldId="291"/>
            <ac:spMk id="14" creationId="{91AC9519-170E-1C80-7303-C93F2B04F4EF}"/>
          </ac:spMkLst>
        </pc:spChg>
        <pc:spChg chg="add mod">
          <ac:chgData name="Arundhati Paul" userId="58635d16e8a70bcf" providerId="LiveId" clId="{F2FA8AB2-2625-4D7A-8881-204316933789}" dt="2023-03-19T18:32:29.962" v="13745"/>
          <ac:spMkLst>
            <pc:docMk/>
            <pc:sldMk cId="3486929388" sldId="291"/>
            <ac:spMk id="14" creationId="{D58DBC64-3EA9-6E0B-D265-3DB4FF0BF2A6}"/>
          </ac:spMkLst>
        </pc:spChg>
        <pc:spChg chg="add mod">
          <ac:chgData name="Arundhati Paul" userId="58635d16e8a70bcf" providerId="LiveId" clId="{F2FA8AB2-2625-4D7A-8881-204316933789}" dt="2023-03-19T18:31:59.842" v="13719"/>
          <ac:spMkLst>
            <pc:docMk/>
            <pc:sldMk cId="3486929388" sldId="291"/>
            <ac:spMk id="15" creationId="{4896EB69-796A-020F-A5A3-5407116AB9FA}"/>
          </ac:spMkLst>
        </pc:spChg>
        <pc:spChg chg="add del mod">
          <ac:chgData name="Arundhati Paul" userId="58635d16e8a70bcf" providerId="LiveId" clId="{F2FA8AB2-2625-4D7A-8881-204316933789}" dt="2023-03-19T18:32:06.898" v="13720" actId="478"/>
          <ac:spMkLst>
            <pc:docMk/>
            <pc:sldMk cId="3486929388" sldId="291"/>
            <ac:spMk id="16" creationId="{7E443026-9A5C-A05D-D871-17219084C696}"/>
          </ac:spMkLst>
        </pc:spChg>
        <pc:spChg chg="add mod">
          <ac:chgData name="Arundhati Paul" userId="58635d16e8a70bcf" providerId="LiveId" clId="{F2FA8AB2-2625-4D7A-8881-204316933789}" dt="2023-03-19T18:32:14.908" v="13744" actId="1037"/>
          <ac:spMkLst>
            <pc:docMk/>
            <pc:sldMk cId="3486929388" sldId="291"/>
            <ac:spMk id="17" creationId="{9FED80FA-518A-4796-6FD8-1C56655E630E}"/>
          </ac:spMkLst>
        </pc:spChg>
        <pc:spChg chg="add del mod">
          <ac:chgData name="Arundhati Paul" userId="58635d16e8a70bcf" providerId="LiveId" clId="{F2FA8AB2-2625-4D7A-8881-204316933789}" dt="2023-03-19T19:54:34.735" v="13900" actId="478"/>
          <ac:spMkLst>
            <pc:docMk/>
            <pc:sldMk cId="3486929388" sldId="291"/>
            <ac:spMk id="18" creationId="{D639AAB0-CE89-792A-D38F-6E803FE6CCEC}"/>
          </ac:spMkLst>
        </pc:spChg>
        <pc:spChg chg="add del mod">
          <ac:chgData name="Arundhati Paul" userId="58635d16e8a70bcf" providerId="LiveId" clId="{F2FA8AB2-2625-4D7A-8881-204316933789}" dt="2023-03-19T19:54:37.523" v="13901" actId="478"/>
          <ac:spMkLst>
            <pc:docMk/>
            <pc:sldMk cId="3486929388" sldId="291"/>
            <ac:spMk id="19" creationId="{056E6FB7-12A9-FED6-FF84-B7DD1E659D70}"/>
          </ac:spMkLst>
        </pc:spChg>
        <pc:spChg chg="add del mod">
          <ac:chgData name="Arundhati Paul" userId="58635d16e8a70bcf" providerId="LiveId" clId="{F2FA8AB2-2625-4D7A-8881-204316933789}" dt="2023-03-19T19:54:39.693" v="13902" actId="478"/>
          <ac:spMkLst>
            <pc:docMk/>
            <pc:sldMk cId="3486929388" sldId="291"/>
            <ac:spMk id="20" creationId="{977BF0A7-A05A-3BAE-070C-161B4D17E508}"/>
          </ac:spMkLst>
        </pc:spChg>
        <pc:spChg chg="mod">
          <ac:chgData name="Arundhati Paul" userId="58635d16e8a70bcf" providerId="LiveId" clId="{F2FA8AB2-2625-4D7A-8881-204316933789}" dt="2023-03-19T21:55:59.126" v="14046" actId="113"/>
          <ac:spMkLst>
            <pc:docMk/>
            <pc:sldMk cId="3486929388" sldId="291"/>
            <ac:spMk id="25" creationId="{007765A1-854B-9AA3-DB9A-EB59132A7D94}"/>
          </ac:spMkLst>
        </pc:spChg>
        <pc:picChg chg="mod">
          <ac:chgData name="Arundhati Paul" userId="58635d16e8a70bcf" providerId="LiveId" clId="{F2FA8AB2-2625-4D7A-8881-204316933789}" dt="2023-03-19T19:55:48.589" v="13920" actId="1076"/>
          <ac:picMkLst>
            <pc:docMk/>
            <pc:sldMk cId="3486929388" sldId="291"/>
            <ac:picMk id="6" creationId="{C2285EBD-75CF-D3A2-88C0-346CD52A83E5}"/>
          </ac:picMkLst>
        </pc:picChg>
        <pc:picChg chg="add del mod">
          <ac:chgData name="Arundhati Paul" userId="58635d16e8a70bcf" providerId="LiveId" clId="{F2FA8AB2-2625-4D7A-8881-204316933789}" dt="2023-03-19T19:54:30.970" v="13899" actId="478"/>
          <ac:picMkLst>
            <pc:docMk/>
            <pc:sldMk cId="3486929388" sldId="291"/>
            <ac:picMk id="7" creationId="{22F4E64F-DC2F-6D66-F8EE-8985B9C080DD}"/>
          </ac:picMkLst>
        </pc:picChg>
        <pc:picChg chg="del">
          <ac:chgData name="Arundhati Paul" userId="58635d16e8a70bcf" providerId="LiveId" clId="{F2FA8AB2-2625-4D7A-8881-204316933789}" dt="2023-03-19T02:24:37.329" v="13043" actId="478"/>
          <ac:picMkLst>
            <pc:docMk/>
            <pc:sldMk cId="3486929388" sldId="291"/>
            <ac:picMk id="7" creationId="{938DA3FB-9250-7CF8-5211-7F7935C010FE}"/>
          </ac:picMkLst>
        </pc:picChg>
        <pc:picChg chg="add del mod">
          <ac:chgData name="Arundhati Paul" userId="58635d16e8a70bcf" providerId="LiveId" clId="{F2FA8AB2-2625-4D7A-8881-204316933789}" dt="2023-03-19T02:36:02.065" v="13086" actId="478"/>
          <ac:picMkLst>
            <pc:docMk/>
            <pc:sldMk cId="3486929388" sldId="291"/>
            <ac:picMk id="8" creationId="{3D662233-73D4-CD4B-F6E6-8B96AA3BFFFB}"/>
          </ac:picMkLst>
        </pc:picChg>
        <pc:picChg chg="add del mod">
          <ac:chgData name="Arundhati Paul" userId="58635d16e8a70bcf" providerId="LiveId" clId="{F2FA8AB2-2625-4D7A-8881-204316933789}" dt="2023-03-19T18:27:28.891" v="13462" actId="478"/>
          <ac:picMkLst>
            <pc:docMk/>
            <pc:sldMk cId="3486929388" sldId="291"/>
            <ac:picMk id="10" creationId="{0958F9F7-5A32-8290-782F-62595860FD98}"/>
          </ac:picMkLst>
        </pc:picChg>
        <pc:picChg chg="add del mod">
          <ac:chgData name="Arundhati Paul" userId="58635d16e8a70bcf" providerId="LiveId" clId="{F2FA8AB2-2625-4D7A-8881-204316933789}" dt="2023-03-19T20:28:01.565" v="13921" actId="478"/>
          <ac:picMkLst>
            <pc:docMk/>
            <pc:sldMk cId="3486929388" sldId="291"/>
            <ac:picMk id="22" creationId="{0B526346-99CB-FB36-0A36-5E3676ED3D7F}"/>
          </ac:picMkLst>
        </pc:picChg>
        <pc:picChg chg="add del mod">
          <ac:chgData name="Arundhati Paul" userId="58635d16e8a70bcf" providerId="LiveId" clId="{F2FA8AB2-2625-4D7A-8881-204316933789}" dt="2023-03-19T20:30:37.985" v="13947" actId="478"/>
          <ac:picMkLst>
            <pc:docMk/>
            <pc:sldMk cId="3486929388" sldId="291"/>
            <ac:picMk id="24" creationId="{41FC6903-CD7A-6CB1-EC3E-D958EB02B122}"/>
          </ac:picMkLst>
        </pc:picChg>
        <pc:picChg chg="add del mod">
          <ac:chgData name="Arundhati Paul" userId="58635d16e8a70bcf" providerId="LiveId" clId="{F2FA8AB2-2625-4D7A-8881-204316933789}" dt="2023-03-19T20:32:07.652" v="13955" actId="478"/>
          <ac:picMkLst>
            <pc:docMk/>
            <pc:sldMk cId="3486929388" sldId="291"/>
            <ac:picMk id="27" creationId="{53101AFA-3A3C-6D80-70D6-7A9F3CCCE5D9}"/>
          </ac:picMkLst>
        </pc:picChg>
        <pc:picChg chg="add mod">
          <ac:chgData name="Arundhati Paul" userId="58635d16e8a70bcf" providerId="LiveId" clId="{F2FA8AB2-2625-4D7A-8881-204316933789}" dt="2023-03-19T20:32:45.425" v="13969" actId="1035"/>
          <ac:picMkLst>
            <pc:docMk/>
            <pc:sldMk cId="3486929388" sldId="291"/>
            <ac:picMk id="29" creationId="{CB78B603-0CD0-18B9-948E-FC96063882C5}"/>
          </ac:picMkLst>
        </pc:picChg>
      </pc:sldChg>
      <pc:sldChg chg="addSp delSp modSp add del mod">
        <pc:chgData name="Arundhati Paul" userId="58635d16e8a70bcf" providerId="LiveId" clId="{F2FA8AB2-2625-4D7A-8881-204316933789}" dt="2023-03-20T06:00:56.711" v="14887" actId="2696"/>
        <pc:sldMkLst>
          <pc:docMk/>
          <pc:sldMk cId="1836554177" sldId="292"/>
        </pc:sldMkLst>
        <pc:spChg chg="del mod">
          <ac:chgData name="Arundhati Paul" userId="58635d16e8a70bcf" providerId="LiveId" clId="{F2FA8AB2-2625-4D7A-8881-204316933789}" dt="2023-03-20T05:26:02.641" v="14061" actId="478"/>
          <ac:spMkLst>
            <pc:docMk/>
            <pc:sldMk cId="1836554177" sldId="292"/>
            <ac:spMk id="7" creationId="{87D14929-9450-73C7-7FC1-67B07EADE4E3}"/>
          </ac:spMkLst>
        </pc:spChg>
        <pc:spChg chg="del">
          <ac:chgData name="Arundhati Paul" userId="58635d16e8a70bcf" providerId="LiveId" clId="{F2FA8AB2-2625-4D7A-8881-204316933789}" dt="2023-03-20T05:26:07.176" v="14062" actId="478"/>
          <ac:spMkLst>
            <pc:docMk/>
            <pc:sldMk cId="1836554177" sldId="292"/>
            <ac:spMk id="8" creationId="{821245E1-A290-DC85-0897-928952CA7E9D}"/>
          </ac:spMkLst>
        </pc:spChg>
        <pc:spChg chg="del">
          <ac:chgData name="Arundhati Paul" userId="58635d16e8a70bcf" providerId="LiveId" clId="{F2FA8AB2-2625-4D7A-8881-204316933789}" dt="2023-03-20T05:25:50.998" v="14054" actId="478"/>
          <ac:spMkLst>
            <pc:docMk/>
            <pc:sldMk cId="1836554177" sldId="292"/>
            <ac:spMk id="15" creationId="{0A532434-0EAF-90DE-BD19-66A1E282ACF6}"/>
          </ac:spMkLst>
        </pc:spChg>
        <pc:spChg chg="del">
          <ac:chgData name="Arundhati Paul" userId="58635d16e8a70bcf" providerId="LiveId" clId="{F2FA8AB2-2625-4D7A-8881-204316933789}" dt="2023-03-20T05:25:56.002" v="14057" actId="478"/>
          <ac:spMkLst>
            <pc:docMk/>
            <pc:sldMk cId="1836554177" sldId="292"/>
            <ac:spMk id="16" creationId="{D53762B6-7E3C-7110-ED07-1C2A81111039}"/>
          </ac:spMkLst>
        </pc:spChg>
        <pc:spChg chg="del">
          <ac:chgData name="Arundhati Paul" userId="58635d16e8a70bcf" providerId="LiveId" clId="{F2FA8AB2-2625-4D7A-8881-204316933789}" dt="2023-03-20T05:26:09.733" v="14063" actId="478"/>
          <ac:spMkLst>
            <pc:docMk/>
            <pc:sldMk cId="1836554177" sldId="292"/>
            <ac:spMk id="17" creationId="{D21878C0-E316-1542-9731-E9FFCDA5802C}"/>
          </ac:spMkLst>
        </pc:spChg>
        <pc:spChg chg="del mod">
          <ac:chgData name="Arundhati Paul" userId="58635d16e8a70bcf" providerId="LiveId" clId="{F2FA8AB2-2625-4D7A-8881-204316933789}" dt="2023-03-20T05:26:16.117" v="14066" actId="478"/>
          <ac:spMkLst>
            <pc:docMk/>
            <pc:sldMk cId="1836554177" sldId="292"/>
            <ac:spMk id="18" creationId="{72B816AB-40E4-69A0-198A-3A01A942A008}"/>
          </ac:spMkLst>
        </pc:spChg>
        <pc:spChg chg="del">
          <ac:chgData name="Arundhati Paul" userId="58635d16e8a70bcf" providerId="LiveId" clId="{F2FA8AB2-2625-4D7A-8881-204316933789}" dt="2023-03-20T05:26:18.021" v="14067" actId="478"/>
          <ac:spMkLst>
            <pc:docMk/>
            <pc:sldMk cId="1836554177" sldId="292"/>
            <ac:spMk id="19" creationId="{D83BF3C9-D5CD-A216-D48A-4107F45A0CFA}"/>
          </ac:spMkLst>
        </pc:spChg>
        <pc:spChg chg="del mod">
          <ac:chgData name="Arundhati Paul" userId="58635d16e8a70bcf" providerId="LiveId" clId="{F2FA8AB2-2625-4D7A-8881-204316933789}" dt="2023-03-20T05:26:26.226" v="14070" actId="478"/>
          <ac:spMkLst>
            <pc:docMk/>
            <pc:sldMk cId="1836554177" sldId="292"/>
            <ac:spMk id="20" creationId="{D42B8301-DE8B-0165-5413-B30E71D2DFCA}"/>
          </ac:spMkLst>
        </pc:spChg>
        <pc:picChg chg="add del mod">
          <ac:chgData name="Arundhati Paul" userId="58635d16e8a70bcf" providerId="LiveId" clId="{F2FA8AB2-2625-4D7A-8881-204316933789}" dt="2023-03-20T05:30:29.458" v="14081" actId="478"/>
          <ac:picMkLst>
            <pc:docMk/>
            <pc:sldMk cId="1836554177" sldId="292"/>
            <ac:picMk id="4" creationId="{7B94F3B9-D855-8F20-2B43-6F028BE38189}"/>
          </ac:picMkLst>
        </pc:picChg>
        <pc:picChg chg="add del mod">
          <ac:chgData name="Arundhati Paul" userId="58635d16e8a70bcf" providerId="LiveId" clId="{F2FA8AB2-2625-4D7A-8881-204316933789}" dt="2023-03-20T05:29:05.471" v="14075" actId="478"/>
          <ac:picMkLst>
            <pc:docMk/>
            <pc:sldMk cId="1836554177" sldId="292"/>
            <ac:picMk id="6" creationId="{16703927-57A7-070B-5F5D-0B8055179D7C}"/>
          </ac:picMkLst>
        </pc:picChg>
        <pc:picChg chg="del mod">
          <ac:chgData name="Arundhati Paul" userId="58635d16e8a70bcf" providerId="LiveId" clId="{F2FA8AB2-2625-4D7A-8881-204316933789}" dt="2023-03-20T05:25:58.386" v="14059" actId="478"/>
          <ac:picMkLst>
            <pc:docMk/>
            <pc:sldMk cId="1836554177" sldId="292"/>
            <ac:picMk id="10" creationId="{2E983F37-30B3-F75F-9F09-411195F23636}"/>
          </ac:picMkLst>
        </pc:picChg>
        <pc:picChg chg="add mod">
          <ac:chgData name="Arundhati Paul" userId="58635d16e8a70bcf" providerId="LiveId" clId="{F2FA8AB2-2625-4D7A-8881-204316933789}" dt="2023-03-20T05:42:02.091" v="14231" actId="1076"/>
          <ac:picMkLst>
            <pc:docMk/>
            <pc:sldMk cId="1836554177" sldId="292"/>
            <ac:picMk id="11" creationId="{B6ADBF4F-6C8E-1A66-2C03-1EFEAF87BE82}"/>
          </ac:picMkLst>
        </pc:picChg>
        <pc:picChg chg="add mod">
          <ac:chgData name="Arundhati Paul" userId="58635d16e8a70bcf" providerId="LiveId" clId="{F2FA8AB2-2625-4D7A-8881-204316933789}" dt="2023-03-20T05:37:03.869" v="14109" actId="1036"/>
          <ac:picMkLst>
            <pc:docMk/>
            <pc:sldMk cId="1836554177" sldId="292"/>
            <ac:picMk id="13" creationId="{002ED26C-1F2A-CD84-9311-4BA2111D3B66}"/>
          </ac:picMkLst>
        </pc:picChg>
        <pc:picChg chg="del mod">
          <ac:chgData name="Arundhati Paul" userId="58635d16e8a70bcf" providerId="LiveId" clId="{F2FA8AB2-2625-4D7A-8881-204316933789}" dt="2023-03-20T05:25:52.554" v="14056" actId="478"/>
          <ac:picMkLst>
            <pc:docMk/>
            <pc:sldMk cId="1836554177" sldId="292"/>
            <ac:picMk id="14" creationId="{4CFF12E2-640B-897E-4058-CFBAFBD5F8FF}"/>
          </ac:picMkLst>
        </pc:picChg>
        <pc:picChg chg="add del">
          <ac:chgData name="Arundhati Paul" userId="58635d16e8a70bcf" providerId="LiveId" clId="{F2FA8AB2-2625-4D7A-8881-204316933789}" dt="2023-03-20T05:30:32.870" v="14083" actId="478"/>
          <ac:picMkLst>
            <pc:docMk/>
            <pc:sldMk cId="1836554177" sldId="292"/>
            <ac:picMk id="22" creationId="{831DE9F8-1629-25D2-1613-D7CEC5573816}"/>
          </ac:picMkLst>
        </pc:picChg>
        <pc:picChg chg="del">
          <ac:chgData name="Arundhati Paul" userId="58635d16e8a70bcf" providerId="LiveId" clId="{F2FA8AB2-2625-4D7A-8881-204316933789}" dt="2023-03-20T05:26:12.135" v="14064" actId="478"/>
          <ac:picMkLst>
            <pc:docMk/>
            <pc:sldMk cId="1836554177" sldId="292"/>
            <ac:picMk id="24" creationId="{F70C79C8-3B17-2DDB-E75D-EFF53C093193}"/>
          </ac:picMkLst>
        </pc:picChg>
        <pc:picChg chg="add mod">
          <ac:chgData name="Arundhati Paul" userId="58635d16e8a70bcf" providerId="LiveId" clId="{F2FA8AB2-2625-4D7A-8881-204316933789}" dt="2023-03-20T05:37:07.622" v="14122" actId="1036"/>
          <ac:picMkLst>
            <pc:docMk/>
            <pc:sldMk cId="1836554177" sldId="292"/>
            <ac:picMk id="25" creationId="{17529505-9A05-6B07-8CE9-9217704D5D4C}"/>
          </ac:picMkLst>
        </pc:picChg>
        <pc:picChg chg="del">
          <ac:chgData name="Arundhati Paul" userId="58635d16e8a70bcf" providerId="LiveId" clId="{F2FA8AB2-2625-4D7A-8881-204316933789}" dt="2023-03-20T05:26:20.033" v="14068" actId="478"/>
          <ac:picMkLst>
            <pc:docMk/>
            <pc:sldMk cId="1836554177" sldId="292"/>
            <ac:picMk id="26" creationId="{08DF3F8B-0103-2898-2D26-B15DB42E657C}"/>
          </ac:picMkLst>
        </pc:picChg>
        <pc:picChg chg="add mod">
          <ac:chgData name="Arundhati Paul" userId="58635d16e8a70bcf" providerId="LiveId" clId="{F2FA8AB2-2625-4D7A-8881-204316933789}" dt="2023-03-20T05:36:52.141" v="14101" actId="1076"/>
          <ac:picMkLst>
            <pc:docMk/>
            <pc:sldMk cId="1836554177" sldId="292"/>
            <ac:picMk id="28" creationId="{D0FBF068-1775-4B65-55F0-7B68855A547A}"/>
          </ac:picMkLst>
        </pc:picChg>
        <pc:picChg chg="add mod">
          <ac:chgData name="Arundhati Paul" userId="58635d16e8a70bcf" providerId="LiveId" clId="{F2FA8AB2-2625-4D7A-8881-204316933789}" dt="2023-03-20T05:35:11.627" v="14090" actId="1076"/>
          <ac:picMkLst>
            <pc:docMk/>
            <pc:sldMk cId="1836554177" sldId="292"/>
            <ac:picMk id="30" creationId="{EDC0DFE5-5A1C-F3C8-9E31-996FF639F47A}"/>
          </ac:picMkLst>
        </pc:picChg>
        <pc:picChg chg="add mod">
          <ac:chgData name="Arundhati Paul" userId="58635d16e8a70bcf" providerId="LiveId" clId="{F2FA8AB2-2625-4D7A-8881-204316933789}" dt="2023-03-20T05:44:49.483" v="14295" actId="1076"/>
          <ac:picMkLst>
            <pc:docMk/>
            <pc:sldMk cId="1836554177" sldId="292"/>
            <ac:picMk id="32" creationId="{6D44DCF2-262B-5797-03D0-35BDB8A273CA}"/>
          </ac:picMkLst>
        </pc:picChg>
        <pc:cxnChg chg="add mod">
          <ac:chgData name="Arundhati Paul" userId="58635d16e8a70bcf" providerId="LiveId" clId="{F2FA8AB2-2625-4D7A-8881-204316933789}" dt="2023-03-20T05:47:48.458" v="14334" actId="1038"/>
          <ac:cxnSpMkLst>
            <pc:docMk/>
            <pc:sldMk cId="1836554177" sldId="292"/>
            <ac:cxnSpMk id="34" creationId="{34AE2023-CA31-E3FA-083A-A0ED3153451B}"/>
          </ac:cxnSpMkLst>
        </pc:cxnChg>
        <pc:cxnChg chg="add mod">
          <ac:chgData name="Arundhati Paul" userId="58635d16e8a70bcf" providerId="LiveId" clId="{F2FA8AB2-2625-4D7A-8881-204316933789}" dt="2023-03-20T05:47:59.477" v="14343" actId="13822"/>
          <ac:cxnSpMkLst>
            <pc:docMk/>
            <pc:sldMk cId="1836554177" sldId="292"/>
            <ac:cxnSpMk id="36" creationId="{6117FC5F-C4B4-823B-4B61-771EE3F8A261}"/>
          </ac:cxnSpMkLst>
        </pc:cxnChg>
      </pc:sldChg>
      <pc:sldChg chg="new del">
        <pc:chgData name="Arundhati Paul" userId="58635d16e8a70bcf" providerId="LiveId" clId="{F2FA8AB2-2625-4D7A-8881-204316933789}" dt="2023-03-20T05:25:42.544" v="14052" actId="680"/>
        <pc:sldMkLst>
          <pc:docMk/>
          <pc:sldMk cId="3996262202" sldId="292"/>
        </pc:sldMkLst>
      </pc:sldChg>
      <pc:sldChg chg="addSp delSp modSp add mod">
        <pc:chgData name="Arundhati Paul" userId="58635d16e8a70bcf" providerId="LiveId" clId="{F2FA8AB2-2625-4D7A-8881-204316933789}" dt="2023-03-21T18:10:57.422" v="14913" actId="14100"/>
        <pc:sldMkLst>
          <pc:docMk/>
          <pc:sldMk cId="3180119829" sldId="293"/>
        </pc:sldMkLst>
        <pc:spChg chg="mod">
          <ac:chgData name="Arundhati Paul" userId="58635d16e8a70bcf" providerId="LiveId" clId="{F2FA8AB2-2625-4D7A-8881-204316933789}" dt="2023-03-20T05:53:55.091" v="14508" actId="1036"/>
          <ac:spMkLst>
            <pc:docMk/>
            <pc:sldMk cId="3180119829" sldId="293"/>
            <ac:spMk id="2" creationId="{C868AAC0-57D6-223D-F2DE-E4516AD36CF5}"/>
          </ac:spMkLst>
        </pc:spChg>
        <pc:spChg chg="add mod">
          <ac:chgData name="Arundhati Paul" userId="58635d16e8a70bcf" providerId="LiveId" clId="{F2FA8AB2-2625-4D7A-8881-204316933789}" dt="2023-03-20T05:58:11.695" v="14774" actId="1035"/>
          <ac:spMkLst>
            <pc:docMk/>
            <pc:sldMk cId="3180119829" sldId="293"/>
            <ac:spMk id="3" creationId="{EFB63BE8-51A3-C20D-FEAA-6CB13D970928}"/>
          </ac:spMkLst>
        </pc:spChg>
        <pc:spChg chg="add mod">
          <ac:chgData name="Arundhati Paul" userId="58635d16e8a70bcf" providerId="LiveId" clId="{F2FA8AB2-2625-4D7A-8881-204316933789}" dt="2023-03-21T18:10:57.422" v="14913" actId="14100"/>
          <ac:spMkLst>
            <pc:docMk/>
            <pc:sldMk cId="3180119829" sldId="293"/>
            <ac:spMk id="5" creationId="{8EA63AE2-D17C-AE44-6212-FA31EB7CB6DD}"/>
          </ac:spMkLst>
        </pc:spChg>
        <pc:spChg chg="add mod">
          <ac:chgData name="Arundhati Paul" userId="58635d16e8a70bcf" providerId="LiveId" clId="{F2FA8AB2-2625-4D7A-8881-204316933789}" dt="2023-03-20T05:49:20.269" v="14417" actId="1036"/>
          <ac:spMkLst>
            <pc:docMk/>
            <pc:sldMk cId="3180119829" sldId="293"/>
            <ac:spMk id="6" creationId="{6F00506A-8299-AA67-A4E5-7B3168EB6483}"/>
          </ac:spMkLst>
        </pc:spChg>
        <pc:spChg chg="add mod">
          <ac:chgData name="Arundhati Paul" userId="58635d16e8a70bcf" providerId="LiveId" clId="{F2FA8AB2-2625-4D7A-8881-204316933789}" dt="2023-03-20T05:59:13.993" v="14851" actId="1035"/>
          <ac:spMkLst>
            <pc:docMk/>
            <pc:sldMk cId="3180119829" sldId="293"/>
            <ac:spMk id="8" creationId="{BAA277BD-C0D1-89FF-A811-0D0833250242}"/>
          </ac:spMkLst>
        </pc:spChg>
        <pc:spChg chg="add mod">
          <ac:chgData name="Arundhati Paul" userId="58635d16e8a70bcf" providerId="LiveId" clId="{F2FA8AB2-2625-4D7A-8881-204316933789}" dt="2023-03-20T05:57:44.387" v="14670" actId="1036"/>
          <ac:spMkLst>
            <pc:docMk/>
            <pc:sldMk cId="3180119829" sldId="293"/>
            <ac:spMk id="12" creationId="{E2941058-DE9C-7433-0FA0-288E72B1F700}"/>
          </ac:spMkLst>
        </pc:spChg>
        <pc:spChg chg="add mod">
          <ac:chgData name="Arundhati Paul" userId="58635d16e8a70bcf" providerId="LiveId" clId="{F2FA8AB2-2625-4D7A-8881-204316933789}" dt="2023-03-20T05:57:23.679" v="14571" actId="1038"/>
          <ac:spMkLst>
            <pc:docMk/>
            <pc:sldMk cId="3180119829" sldId="293"/>
            <ac:spMk id="14" creationId="{71CC4780-0589-EA9F-890B-8D4FFC015DC3}"/>
          </ac:spMkLst>
        </pc:spChg>
        <pc:spChg chg="add mod">
          <ac:chgData name="Arundhati Paul" userId="58635d16e8a70bcf" providerId="LiveId" clId="{F2FA8AB2-2625-4D7A-8881-204316933789}" dt="2023-03-20T05:56:53.661" v="14546" actId="14100"/>
          <ac:spMkLst>
            <pc:docMk/>
            <pc:sldMk cId="3180119829" sldId="293"/>
            <ac:spMk id="15" creationId="{16472886-90BB-2D3C-38A9-AC82950E3B8F}"/>
          </ac:spMkLst>
        </pc:spChg>
        <pc:picChg chg="add mod">
          <ac:chgData name="Arundhati Paul" userId="58635d16e8a70bcf" providerId="LiveId" clId="{F2FA8AB2-2625-4D7A-8881-204316933789}" dt="2023-03-20T05:58:18.742" v="14811" actId="1036"/>
          <ac:picMkLst>
            <pc:docMk/>
            <pc:sldMk cId="3180119829" sldId="293"/>
            <ac:picMk id="4" creationId="{B8E45D04-62D6-6FAE-BDBB-155B9A45BA4D}"/>
          </ac:picMkLst>
        </pc:picChg>
        <pc:picChg chg="add mod">
          <ac:chgData name="Arundhati Paul" userId="58635d16e8a70bcf" providerId="LiveId" clId="{F2FA8AB2-2625-4D7A-8881-204316933789}" dt="2023-03-20T05:59:32.457" v="14886" actId="1036"/>
          <ac:picMkLst>
            <pc:docMk/>
            <pc:sldMk cId="3180119829" sldId="293"/>
            <ac:picMk id="7" creationId="{834E578A-F5C9-CFA9-819C-522A95993D22}"/>
          </ac:picMkLst>
        </pc:picChg>
        <pc:picChg chg="add del mod">
          <ac:chgData name="Arundhati Paul" userId="58635d16e8a70bcf" providerId="LiveId" clId="{F2FA8AB2-2625-4D7A-8881-204316933789}" dt="2023-03-20T05:45:47.171" v="14312" actId="478"/>
          <ac:picMkLst>
            <pc:docMk/>
            <pc:sldMk cId="3180119829" sldId="293"/>
            <ac:picMk id="9" creationId="{E12E60A4-2B7C-BDA2-1A8B-02938D21F6EA}"/>
          </ac:picMkLst>
        </pc:picChg>
        <pc:picChg chg="add del mod">
          <ac:chgData name="Arundhati Paul" userId="58635d16e8a70bcf" providerId="LiveId" clId="{F2FA8AB2-2625-4D7A-8881-204316933789}" dt="2023-03-20T05:53:05.094" v="14486" actId="478"/>
          <ac:picMkLst>
            <pc:docMk/>
            <pc:sldMk cId="3180119829" sldId="293"/>
            <ac:picMk id="10" creationId="{00A51909-31F0-BA25-A7A4-85C2EF31C50F}"/>
          </ac:picMkLst>
        </pc:picChg>
        <pc:picChg chg="del">
          <ac:chgData name="Arundhati Paul" userId="58635d16e8a70bcf" providerId="LiveId" clId="{F2FA8AB2-2625-4D7A-8881-204316933789}" dt="2023-03-20T05:38:05.827" v="14125" actId="478"/>
          <ac:picMkLst>
            <pc:docMk/>
            <pc:sldMk cId="3180119829" sldId="293"/>
            <ac:picMk id="11" creationId="{B6ADBF4F-6C8E-1A66-2C03-1EFEAF87BE82}"/>
          </ac:picMkLst>
        </pc:picChg>
        <pc:picChg chg="del">
          <ac:chgData name="Arundhati Paul" userId="58635d16e8a70bcf" providerId="LiveId" clId="{F2FA8AB2-2625-4D7A-8881-204316933789}" dt="2023-03-20T05:38:08.970" v="14128" actId="478"/>
          <ac:picMkLst>
            <pc:docMk/>
            <pc:sldMk cId="3180119829" sldId="293"/>
            <ac:picMk id="13" creationId="{002ED26C-1F2A-CD84-9311-4BA2111D3B66}"/>
          </ac:picMkLst>
        </pc:picChg>
        <pc:picChg chg="add mod">
          <ac:chgData name="Arundhati Paul" userId="58635d16e8a70bcf" providerId="LiveId" clId="{F2FA8AB2-2625-4D7A-8881-204316933789}" dt="2023-03-20T05:59:18.228" v="14876" actId="1036"/>
          <ac:picMkLst>
            <pc:docMk/>
            <pc:sldMk cId="3180119829" sldId="293"/>
            <ac:picMk id="16" creationId="{6D88EC5F-876B-999D-EB20-1A7926584F30}"/>
          </ac:picMkLst>
        </pc:picChg>
        <pc:picChg chg="add del mod">
          <ac:chgData name="Arundhati Paul" userId="58635d16e8a70bcf" providerId="LiveId" clId="{F2FA8AB2-2625-4D7A-8881-204316933789}" dt="2023-03-20T05:53:24.180" v="14488" actId="478"/>
          <ac:picMkLst>
            <pc:docMk/>
            <pc:sldMk cId="3180119829" sldId="293"/>
            <ac:picMk id="17" creationId="{28016496-75BA-B7BB-A4DD-F5E9DC6BEDA7}"/>
          </ac:picMkLst>
        </pc:picChg>
        <pc:picChg chg="add mod">
          <ac:chgData name="Arundhati Paul" userId="58635d16e8a70bcf" providerId="LiveId" clId="{F2FA8AB2-2625-4D7A-8881-204316933789}" dt="2023-03-20T05:57:55.008" v="14725" actId="1035"/>
          <ac:picMkLst>
            <pc:docMk/>
            <pc:sldMk cId="3180119829" sldId="293"/>
            <ac:picMk id="18" creationId="{2B677136-B788-3BD1-37D0-EEBB8B754F78}"/>
          </ac:picMkLst>
        </pc:picChg>
        <pc:picChg chg="add mod">
          <ac:chgData name="Arundhati Paul" userId="58635d16e8a70bcf" providerId="LiveId" clId="{F2FA8AB2-2625-4D7A-8881-204316933789}" dt="2023-03-20T05:57:28.793" v="14597" actId="1037"/>
          <ac:picMkLst>
            <pc:docMk/>
            <pc:sldMk cId="3180119829" sldId="293"/>
            <ac:picMk id="19" creationId="{F05660DA-7F6D-ABCA-6FC9-472F4F428CC5}"/>
          </ac:picMkLst>
        </pc:picChg>
        <pc:picChg chg="add mod">
          <ac:chgData name="Arundhati Paul" userId="58635d16e8a70bcf" providerId="LiveId" clId="{F2FA8AB2-2625-4D7A-8881-204316933789}" dt="2023-03-20T05:56:56.281" v="14550" actId="1035"/>
          <ac:picMkLst>
            <pc:docMk/>
            <pc:sldMk cId="3180119829" sldId="293"/>
            <ac:picMk id="20" creationId="{0B5B37EF-6ADF-DDCF-CF87-E769A221EFCF}"/>
          </ac:picMkLst>
        </pc:picChg>
        <pc:picChg chg="del mod">
          <ac:chgData name="Arundhati Paul" userId="58635d16e8a70bcf" providerId="LiveId" clId="{F2FA8AB2-2625-4D7A-8881-204316933789}" dt="2023-03-20T05:40:42.396" v="14196" actId="478"/>
          <ac:picMkLst>
            <pc:docMk/>
            <pc:sldMk cId="3180119829" sldId="293"/>
            <ac:picMk id="25" creationId="{17529505-9A05-6B07-8CE9-9217704D5D4C}"/>
          </ac:picMkLst>
        </pc:picChg>
        <pc:picChg chg="del">
          <ac:chgData name="Arundhati Paul" userId="58635d16e8a70bcf" providerId="LiveId" clId="{F2FA8AB2-2625-4D7A-8881-204316933789}" dt="2023-03-20T05:38:11.951" v="14130" actId="478"/>
          <ac:picMkLst>
            <pc:docMk/>
            <pc:sldMk cId="3180119829" sldId="293"/>
            <ac:picMk id="28" creationId="{D0FBF068-1775-4B65-55F0-7B68855A547A}"/>
          </ac:picMkLst>
        </pc:picChg>
        <pc:picChg chg="del">
          <ac:chgData name="Arundhati Paul" userId="58635d16e8a70bcf" providerId="LiveId" clId="{F2FA8AB2-2625-4D7A-8881-204316933789}" dt="2023-03-20T05:38:10.493" v="14129" actId="478"/>
          <ac:picMkLst>
            <pc:docMk/>
            <pc:sldMk cId="3180119829" sldId="293"/>
            <ac:picMk id="30" creationId="{EDC0DFE5-5A1C-F3C8-9E31-996FF639F47A}"/>
          </ac:picMkLst>
        </pc:picChg>
        <pc:picChg chg="del mod">
          <ac:chgData name="Arundhati Paul" userId="58635d16e8a70bcf" providerId="LiveId" clId="{F2FA8AB2-2625-4D7A-8881-204316933789}" dt="2023-03-20T05:38:07.451" v="14127" actId="478"/>
          <ac:picMkLst>
            <pc:docMk/>
            <pc:sldMk cId="3180119829" sldId="293"/>
            <ac:picMk id="32" creationId="{6D44DCF2-262B-5797-03D0-35BDB8A273CA}"/>
          </ac:picMkLst>
        </pc:picChg>
      </pc:sldChg>
    </pc:docChg>
  </pc:docChgLst>
  <pc:docChgLst>
    <pc:chgData name="Arundhati Paul" userId="58635d16e8a70bcf" providerId="LiveId" clId="{A2F7F4E9-44DF-48B2-B3B3-858E7D984A6A}"/>
    <pc:docChg chg="undo custSel addSld delSld modSld">
      <pc:chgData name="Arundhati Paul" userId="58635d16e8a70bcf" providerId="LiveId" clId="{A2F7F4E9-44DF-48B2-B3B3-858E7D984A6A}" dt="2023-03-28T18:08:51.827" v="218" actId="207"/>
      <pc:docMkLst>
        <pc:docMk/>
      </pc:docMkLst>
      <pc:sldChg chg="modSp mod">
        <pc:chgData name="Arundhati Paul" userId="58635d16e8a70bcf" providerId="LiveId" clId="{A2F7F4E9-44DF-48B2-B3B3-858E7D984A6A}" dt="2023-03-28T17:59:28.866" v="216" actId="20577"/>
        <pc:sldMkLst>
          <pc:docMk/>
          <pc:sldMk cId="3592046413" sldId="277"/>
        </pc:sldMkLst>
        <pc:spChg chg="mod">
          <ac:chgData name="Arundhati Paul" userId="58635d16e8a70bcf" providerId="LiveId" clId="{A2F7F4E9-44DF-48B2-B3B3-858E7D984A6A}" dt="2023-03-28T17:59:28.866" v="216" actId="20577"/>
          <ac:spMkLst>
            <pc:docMk/>
            <pc:sldMk cId="3592046413" sldId="277"/>
            <ac:spMk id="25" creationId="{007765A1-854B-9AA3-DB9A-EB59132A7D94}"/>
          </ac:spMkLst>
        </pc:spChg>
      </pc:sldChg>
      <pc:sldChg chg="addSp delSp modSp mod">
        <pc:chgData name="Arundhati Paul" userId="58635d16e8a70bcf" providerId="LiveId" clId="{A2F7F4E9-44DF-48B2-B3B3-858E7D984A6A}" dt="2023-03-28T01:43:27.416" v="84" actId="1076"/>
        <pc:sldMkLst>
          <pc:docMk/>
          <pc:sldMk cId="3040189642" sldId="281"/>
        </pc:sldMkLst>
        <pc:spChg chg="mod">
          <ac:chgData name="Arundhati Paul" userId="58635d16e8a70bcf" providerId="LiveId" clId="{A2F7F4E9-44DF-48B2-B3B3-858E7D984A6A}" dt="2023-03-28T01:43:24.396" v="83" actId="1076"/>
          <ac:spMkLst>
            <pc:docMk/>
            <pc:sldMk cId="3040189642" sldId="281"/>
            <ac:spMk id="6" creationId="{B69DB1D6-7B21-624A-9106-BA48F3442BB0}"/>
          </ac:spMkLst>
        </pc:spChg>
        <pc:picChg chg="add mod">
          <ac:chgData name="Arundhati Paul" userId="58635d16e8a70bcf" providerId="LiveId" clId="{A2F7F4E9-44DF-48B2-B3B3-858E7D984A6A}" dt="2023-03-28T01:43:27.416" v="84" actId="1076"/>
          <ac:picMkLst>
            <pc:docMk/>
            <pc:sldMk cId="3040189642" sldId="281"/>
            <ac:picMk id="4" creationId="{0AEBB1A4-12A5-AD1C-5516-F767DB516A3F}"/>
          </ac:picMkLst>
        </pc:picChg>
        <pc:picChg chg="del">
          <ac:chgData name="Arundhati Paul" userId="58635d16e8a70bcf" providerId="LiveId" clId="{A2F7F4E9-44DF-48B2-B3B3-858E7D984A6A}" dt="2023-03-28T01:41:43.587" v="26" actId="478"/>
          <ac:picMkLst>
            <pc:docMk/>
            <pc:sldMk cId="3040189642" sldId="281"/>
            <ac:picMk id="7" creationId="{487E89FC-66AD-05C2-5810-4667E8C81773}"/>
          </ac:picMkLst>
        </pc:picChg>
      </pc:sldChg>
      <pc:sldChg chg="modSp mod">
        <pc:chgData name="Arundhati Paul" userId="58635d16e8a70bcf" providerId="LiveId" clId="{A2F7F4E9-44DF-48B2-B3B3-858E7D984A6A}" dt="2023-03-28T04:48:18.002" v="98" actId="1076"/>
        <pc:sldMkLst>
          <pc:docMk/>
          <pc:sldMk cId="3380906018" sldId="285"/>
        </pc:sldMkLst>
        <pc:picChg chg="mod">
          <ac:chgData name="Arundhati Paul" userId="58635d16e8a70bcf" providerId="LiveId" clId="{A2F7F4E9-44DF-48B2-B3B3-858E7D984A6A}" dt="2023-03-28T04:48:18.002" v="98" actId="1076"/>
          <ac:picMkLst>
            <pc:docMk/>
            <pc:sldMk cId="3380906018" sldId="285"/>
            <ac:picMk id="7" creationId="{938DA3FB-9250-7CF8-5211-7F7935C010FE}"/>
          </ac:picMkLst>
        </pc:picChg>
      </pc:sldChg>
      <pc:sldChg chg="modSp mod">
        <pc:chgData name="Arundhati Paul" userId="58635d16e8a70bcf" providerId="LiveId" clId="{A2F7F4E9-44DF-48B2-B3B3-858E7D984A6A}" dt="2023-03-28T04:53:14.255" v="100" actId="1076"/>
        <pc:sldMkLst>
          <pc:docMk/>
          <pc:sldMk cId="3371188659" sldId="289"/>
        </pc:sldMkLst>
        <pc:picChg chg="mod">
          <ac:chgData name="Arundhati Paul" userId="58635d16e8a70bcf" providerId="LiveId" clId="{A2F7F4E9-44DF-48B2-B3B3-858E7D984A6A}" dt="2023-03-28T04:53:14.255" v="100" actId="1076"/>
          <ac:picMkLst>
            <pc:docMk/>
            <pc:sldMk cId="3371188659" sldId="289"/>
            <ac:picMk id="22" creationId="{661E9241-BEAE-F042-D52F-242047880DE6}"/>
          </ac:picMkLst>
        </pc:picChg>
      </pc:sldChg>
      <pc:sldChg chg="modSp mod">
        <pc:chgData name="Arundhati Paul" userId="58635d16e8a70bcf" providerId="LiveId" clId="{A2F7F4E9-44DF-48B2-B3B3-858E7D984A6A}" dt="2023-03-28T04:55:49.370" v="103" actId="1076"/>
        <pc:sldMkLst>
          <pc:docMk/>
          <pc:sldMk cId="3486929388" sldId="291"/>
        </pc:sldMkLst>
        <pc:picChg chg="mod">
          <ac:chgData name="Arundhati Paul" userId="58635d16e8a70bcf" providerId="LiveId" clId="{A2F7F4E9-44DF-48B2-B3B3-858E7D984A6A}" dt="2023-03-28T04:55:49.370" v="103" actId="1076"/>
          <ac:picMkLst>
            <pc:docMk/>
            <pc:sldMk cId="3486929388" sldId="291"/>
            <ac:picMk id="6" creationId="{C2285EBD-75CF-D3A2-88C0-346CD52A83E5}"/>
          </ac:picMkLst>
        </pc:picChg>
        <pc:picChg chg="mod">
          <ac:chgData name="Arundhati Paul" userId="58635d16e8a70bcf" providerId="LiveId" clId="{A2F7F4E9-44DF-48B2-B3B3-858E7D984A6A}" dt="2023-03-28T04:54:41.762" v="102" actId="1076"/>
          <ac:picMkLst>
            <pc:docMk/>
            <pc:sldMk cId="3486929388" sldId="291"/>
            <ac:picMk id="29" creationId="{CB78B603-0CD0-18B9-948E-FC96063882C5}"/>
          </ac:picMkLst>
        </pc:picChg>
      </pc:sldChg>
      <pc:sldChg chg="addSp delSp modSp mod">
        <pc:chgData name="Arundhati Paul" userId="58635d16e8a70bcf" providerId="LiveId" clId="{A2F7F4E9-44DF-48B2-B3B3-858E7D984A6A}" dt="2023-03-27T18:39:14.100" v="13" actId="1076"/>
        <pc:sldMkLst>
          <pc:docMk/>
          <pc:sldMk cId="1451245525" sldId="297"/>
        </pc:sldMkLst>
        <pc:spChg chg="add mod">
          <ac:chgData name="Arundhati Paul" userId="58635d16e8a70bcf" providerId="LiveId" clId="{A2F7F4E9-44DF-48B2-B3B3-858E7D984A6A}" dt="2023-03-27T18:39:14.100" v="13" actId="1076"/>
          <ac:spMkLst>
            <pc:docMk/>
            <pc:sldMk cId="1451245525" sldId="297"/>
            <ac:spMk id="3" creationId="{A1B6BC96-A03F-D699-0F93-E52DFF9D35FB}"/>
          </ac:spMkLst>
        </pc:spChg>
        <pc:spChg chg="del">
          <ac:chgData name="Arundhati Paul" userId="58635d16e8a70bcf" providerId="LiveId" clId="{A2F7F4E9-44DF-48B2-B3B3-858E7D984A6A}" dt="2023-03-27T18:39:02.839" v="10" actId="478"/>
          <ac:spMkLst>
            <pc:docMk/>
            <pc:sldMk cId="1451245525" sldId="297"/>
            <ac:spMk id="9" creationId="{796987D9-9E01-3F3B-4BEF-2D222D87E0F0}"/>
          </ac:spMkLst>
        </pc:spChg>
        <pc:picChg chg="mod">
          <ac:chgData name="Arundhati Paul" userId="58635d16e8a70bcf" providerId="LiveId" clId="{A2F7F4E9-44DF-48B2-B3B3-858E7D984A6A}" dt="2023-03-27T18:39:07.716" v="12" actId="1076"/>
          <ac:picMkLst>
            <pc:docMk/>
            <pc:sldMk cId="1451245525" sldId="297"/>
            <ac:picMk id="8" creationId="{26EDE121-20FB-EE1D-F9DC-BC5F73716A60}"/>
          </ac:picMkLst>
        </pc:picChg>
      </pc:sldChg>
      <pc:sldChg chg="addSp modSp mod">
        <pc:chgData name="Arundhati Paul" userId="58635d16e8a70bcf" providerId="LiveId" clId="{A2F7F4E9-44DF-48B2-B3B3-858E7D984A6A}" dt="2023-03-28T18:08:51.827" v="218" actId="207"/>
        <pc:sldMkLst>
          <pc:docMk/>
          <pc:sldMk cId="781473586" sldId="298"/>
        </pc:sldMkLst>
        <pc:spChg chg="add mod">
          <ac:chgData name="Arundhati Paul" userId="58635d16e8a70bcf" providerId="LiveId" clId="{A2F7F4E9-44DF-48B2-B3B3-858E7D984A6A}" dt="2023-03-28T18:08:51.827" v="218" actId="207"/>
          <ac:spMkLst>
            <pc:docMk/>
            <pc:sldMk cId="781473586" sldId="298"/>
            <ac:spMk id="3" creationId="{D348B8C6-62CC-1354-BC14-94F81DD2A822}"/>
          </ac:spMkLst>
        </pc:spChg>
        <pc:spChg chg="mod">
          <ac:chgData name="Arundhati Paul" userId="58635d16e8a70bcf" providerId="LiveId" clId="{A2F7F4E9-44DF-48B2-B3B3-858E7D984A6A}" dt="2023-03-28T17:47:00.647" v="148" actId="20577"/>
          <ac:spMkLst>
            <pc:docMk/>
            <pc:sldMk cId="781473586" sldId="298"/>
            <ac:spMk id="29" creationId="{88189840-8B91-FABC-1A50-3D16A2ED0850}"/>
          </ac:spMkLst>
        </pc:spChg>
      </pc:sldChg>
      <pc:sldChg chg="addSp delSp modSp mod">
        <pc:chgData name="Arundhati Paul" userId="58635d16e8a70bcf" providerId="LiveId" clId="{A2F7F4E9-44DF-48B2-B3B3-858E7D984A6A}" dt="2023-03-27T18:40:14.740" v="24" actId="1076"/>
        <pc:sldMkLst>
          <pc:docMk/>
          <pc:sldMk cId="1065277657" sldId="301"/>
        </pc:sldMkLst>
        <pc:spChg chg="mod">
          <ac:chgData name="Arundhati Paul" userId="58635d16e8a70bcf" providerId="LiveId" clId="{A2F7F4E9-44DF-48B2-B3B3-858E7D984A6A}" dt="2023-03-27T18:39:50.763" v="20" actId="1076"/>
          <ac:spMkLst>
            <pc:docMk/>
            <pc:sldMk cId="1065277657" sldId="301"/>
            <ac:spMk id="2" creationId="{C868AAC0-57D6-223D-F2DE-E4516AD36CF5}"/>
          </ac:spMkLst>
        </pc:spChg>
        <pc:spChg chg="add mod">
          <ac:chgData name="Arundhati Paul" userId="58635d16e8a70bcf" providerId="LiveId" clId="{A2F7F4E9-44DF-48B2-B3B3-858E7D984A6A}" dt="2023-03-27T18:39:34.520" v="16" actId="1076"/>
          <ac:spMkLst>
            <pc:docMk/>
            <pc:sldMk cId="1065277657" sldId="301"/>
            <ac:spMk id="3" creationId="{F8FA4376-CDDA-9E77-864B-8740896A86BF}"/>
          </ac:spMkLst>
        </pc:spChg>
        <pc:spChg chg="del">
          <ac:chgData name="Arundhati Paul" userId="58635d16e8a70bcf" providerId="LiveId" clId="{A2F7F4E9-44DF-48B2-B3B3-858E7D984A6A}" dt="2023-03-27T18:39:25.929" v="15" actId="478"/>
          <ac:spMkLst>
            <pc:docMk/>
            <pc:sldMk cId="1065277657" sldId="301"/>
            <ac:spMk id="4" creationId="{8D76B5D9-8B7D-D90A-457E-E6FBC708A13E}"/>
          </ac:spMkLst>
        </pc:spChg>
        <pc:spChg chg="del">
          <ac:chgData name="Arundhati Paul" userId="58635d16e8a70bcf" providerId="LiveId" clId="{A2F7F4E9-44DF-48B2-B3B3-858E7D984A6A}" dt="2023-03-27T18:39:46.766" v="18" actId="478"/>
          <ac:spMkLst>
            <pc:docMk/>
            <pc:sldMk cId="1065277657" sldId="301"/>
            <ac:spMk id="6" creationId="{31A83B08-A718-3FE9-4F28-CC65D5E4ACDC}"/>
          </ac:spMkLst>
        </pc:spChg>
        <pc:spChg chg="del">
          <ac:chgData name="Arundhati Paul" userId="58635d16e8a70bcf" providerId="LiveId" clId="{A2F7F4E9-44DF-48B2-B3B3-858E7D984A6A}" dt="2023-03-27T18:40:07.451" v="23" actId="478"/>
          <ac:spMkLst>
            <pc:docMk/>
            <pc:sldMk cId="1065277657" sldId="301"/>
            <ac:spMk id="8" creationId="{2E566057-9CBE-CF88-48E6-107A991C88B8}"/>
          </ac:spMkLst>
        </pc:spChg>
        <pc:spChg chg="add mod">
          <ac:chgData name="Arundhati Paul" userId="58635d16e8a70bcf" providerId="LiveId" clId="{A2F7F4E9-44DF-48B2-B3B3-858E7D984A6A}" dt="2023-03-27T18:39:57.612" v="21" actId="1076"/>
          <ac:spMkLst>
            <pc:docMk/>
            <pc:sldMk cId="1065277657" sldId="301"/>
            <ac:spMk id="11" creationId="{EB4C1356-9EF9-949B-1425-E15D6F233419}"/>
          </ac:spMkLst>
        </pc:spChg>
        <pc:spChg chg="add mod">
          <ac:chgData name="Arundhati Paul" userId="58635d16e8a70bcf" providerId="LiveId" clId="{A2F7F4E9-44DF-48B2-B3B3-858E7D984A6A}" dt="2023-03-27T18:40:14.740" v="24" actId="1076"/>
          <ac:spMkLst>
            <pc:docMk/>
            <pc:sldMk cId="1065277657" sldId="301"/>
            <ac:spMk id="12" creationId="{CF0C461E-DECC-A79F-3506-A8004E685C67}"/>
          </ac:spMkLst>
        </pc:spChg>
      </pc:sldChg>
      <pc:sldChg chg="modSp del mod">
        <pc:chgData name="Arundhati Paul" userId="58635d16e8a70bcf" providerId="LiveId" clId="{A2F7F4E9-44DF-48B2-B3B3-858E7D984A6A}" dt="2023-03-28T01:44:01.317" v="86" actId="2696"/>
        <pc:sldMkLst>
          <pc:docMk/>
          <pc:sldMk cId="3045662427" sldId="303"/>
        </pc:sldMkLst>
        <pc:spChg chg="mod">
          <ac:chgData name="Arundhati Paul" userId="58635d16e8a70bcf" providerId="LiveId" clId="{A2F7F4E9-44DF-48B2-B3B3-858E7D984A6A}" dt="2023-03-27T18:36:34.604" v="3" actId="1076"/>
          <ac:spMkLst>
            <pc:docMk/>
            <pc:sldMk cId="3045662427" sldId="303"/>
            <ac:spMk id="5" creationId="{044C3FE1-F1BA-930A-865E-7461E07B6F5F}"/>
          </ac:spMkLst>
        </pc:spChg>
        <pc:picChg chg="mod">
          <ac:chgData name="Arundhati Paul" userId="58635d16e8a70bcf" providerId="LiveId" clId="{A2F7F4E9-44DF-48B2-B3B3-858E7D984A6A}" dt="2023-03-27T18:36:36.789" v="4" actId="1076"/>
          <ac:picMkLst>
            <pc:docMk/>
            <pc:sldMk cId="3045662427" sldId="303"/>
            <ac:picMk id="7" creationId="{B8818165-8BA8-6F50-132A-63AAFB07963A}"/>
          </ac:picMkLst>
        </pc:picChg>
      </pc:sldChg>
      <pc:sldChg chg="addSp delSp modSp mod">
        <pc:chgData name="Arundhati Paul" userId="58635d16e8a70bcf" providerId="LiveId" clId="{A2F7F4E9-44DF-48B2-B3B3-858E7D984A6A}" dt="2023-03-27T18:38:52.186" v="8" actId="1076"/>
        <pc:sldMkLst>
          <pc:docMk/>
          <pc:sldMk cId="2367903721" sldId="305"/>
        </pc:sldMkLst>
        <pc:spChg chg="add mod">
          <ac:chgData name="Arundhati Paul" userId="58635d16e8a70bcf" providerId="LiveId" clId="{A2F7F4E9-44DF-48B2-B3B3-858E7D984A6A}" dt="2023-03-27T18:38:52.186" v="8" actId="1076"/>
          <ac:spMkLst>
            <pc:docMk/>
            <pc:sldMk cId="2367903721" sldId="305"/>
            <ac:spMk id="3" creationId="{1586215E-D600-2499-3FAF-E0D0F5DB7E85}"/>
          </ac:spMkLst>
        </pc:spChg>
        <pc:spChg chg="del mod">
          <ac:chgData name="Arundhati Paul" userId="58635d16e8a70bcf" providerId="LiveId" clId="{A2F7F4E9-44DF-48B2-B3B3-858E7D984A6A}" dt="2023-03-27T18:38:44.781" v="7" actId="478"/>
          <ac:spMkLst>
            <pc:docMk/>
            <pc:sldMk cId="2367903721" sldId="305"/>
            <ac:spMk id="16" creationId="{AB48B361-FDF2-B8A4-D329-A58057A4D589}"/>
          </ac:spMkLst>
        </pc:spChg>
      </pc:sldChg>
      <pc:sldChg chg="modSp mod">
        <pc:chgData name="Arundhati Paul" userId="58635d16e8a70bcf" providerId="LiveId" clId="{A2F7F4E9-44DF-48B2-B3B3-858E7D984A6A}" dt="2023-03-28T02:54:09.561" v="87" actId="27107"/>
        <pc:sldMkLst>
          <pc:docMk/>
          <pc:sldMk cId="3898216680" sldId="306"/>
        </pc:sldMkLst>
        <pc:graphicFrameChg chg="modGraphic">
          <ac:chgData name="Arundhati Paul" userId="58635d16e8a70bcf" providerId="LiveId" clId="{A2F7F4E9-44DF-48B2-B3B3-858E7D984A6A}" dt="2023-03-28T02:54:09.561" v="87" actId="27107"/>
          <ac:graphicFrameMkLst>
            <pc:docMk/>
            <pc:sldMk cId="3898216680" sldId="306"/>
            <ac:graphicFrameMk id="18" creationId="{B1D3B191-3E2A-6BF5-2015-DC890C8D6AF4}"/>
          </ac:graphicFrameMkLst>
        </pc:graphicFrameChg>
      </pc:sldChg>
      <pc:sldChg chg="delSp modSp add mod">
        <pc:chgData name="Arundhati Paul" userId="58635d16e8a70bcf" providerId="LiveId" clId="{A2F7F4E9-44DF-48B2-B3B3-858E7D984A6A}" dt="2023-03-28T17:47:41.885" v="159" actId="1035"/>
        <pc:sldMkLst>
          <pc:docMk/>
          <pc:sldMk cId="3639121291" sldId="307"/>
        </pc:sldMkLst>
        <pc:spChg chg="mod">
          <ac:chgData name="Arundhati Paul" userId="58635d16e8a70bcf" providerId="LiveId" clId="{A2F7F4E9-44DF-48B2-B3B3-858E7D984A6A}" dt="2023-03-28T17:39:56.184" v="105" actId="1076"/>
          <ac:spMkLst>
            <pc:docMk/>
            <pc:sldMk cId="3639121291" sldId="307"/>
            <ac:spMk id="9" creationId="{796987D9-9E01-3F3B-4BEF-2D222D87E0F0}"/>
          </ac:spMkLst>
        </pc:spChg>
        <pc:picChg chg="del">
          <ac:chgData name="Arundhati Paul" userId="58635d16e8a70bcf" providerId="LiveId" clId="{A2F7F4E9-44DF-48B2-B3B3-858E7D984A6A}" dt="2023-03-28T17:39:48.372" v="104" actId="478"/>
          <ac:picMkLst>
            <pc:docMk/>
            <pc:sldMk cId="3639121291" sldId="307"/>
            <ac:picMk id="4" creationId="{E22129E7-3AE8-C539-F9CD-DF5EFE46EFB0}"/>
          </ac:picMkLst>
        </pc:picChg>
        <pc:picChg chg="mod">
          <ac:chgData name="Arundhati Paul" userId="58635d16e8a70bcf" providerId="LiveId" clId="{A2F7F4E9-44DF-48B2-B3B3-858E7D984A6A}" dt="2023-03-28T17:47:41.885" v="159" actId="1035"/>
          <ac:picMkLst>
            <pc:docMk/>
            <pc:sldMk cId="3639121291" sldId="307"/>
            <ac:picMk id="7" creationId="{B8818165-8BA8-6F50-132A-63AAFB07963A}"/>
          </ac:picMkLst>
        </pc:picChg>
      </pc:sldChg>
      <pc:sldChg chg="delSp modSp add del mod">
        <pc:chgData name="Arundhati Paul" userId="58635d16e8a70bcf" providerId="LiveId" clId="{A2F7F4E9-44DF-48B2-B3B3-858E7D984A6A}" dt="2023-03-28T02:59:47.187" v="91" actId="2696"/>
        <pc:sldMkLst>
          <pc:docMk/>
          <pc:sldMk cId="1625534205" sldId="308"/>
        </pc:sldMkLst>
        <pc:spChg chg="del mod">
          <ac:chgData name="Arundhati Paul" userId="58635d16e8a70bcf" providerId="LiveId" clId="{A2F7F4E9-44DF-48B2-B3B3-858E7D984A6A}" dt="2023-03-28T02:56:51.628" v="90" actId="478"/>
          <ac:spMkLst>
            <pc:docMk/>
            <pc:sldMk cId="1625534205" sldId="308"/>
            <ac:spMk id="5" creationId="{8EA63AE2-D17C-AE44-6212-FA31EB7CB6DD}"/>
          </ac:spMkLst>
        </pc:spChg>
      </pc:sldChg>
      <pc:sldChg chg="delSp add del mod">
        <pc:chgData name="Arundhati Paul" userId="58635d16e8a70bcf" providerId="LiveId" clId="{A2F7F4E9-44DF-48B2-B3B3-858E7D984A6A}" dt="2023-03-28T03:09:36.579" v="95" actId="2696"/>
        <pc:sldMkLst>
          <pc:docMk/>
          <pc:sldMk cId="2468335426" sldId="308"/>
        </pc:sldMkLst>
        <pc:spChg chg="del">
          <ac:chgData name="Arundhati Paul" userId="58635d16e8a70bcf" providerId="LiveId" clId="{A2F7F4E9-44DF-48B2-B3B3-858E7D984A6A}" dt="2023-03-28T03:08:21.067" v="94" actId="478"/>
          <ac:spMkLst>
            <pc:docMk/>
            <pc:sldMk cId="2468335426" sldId="308"/>
            <ac:spMk id="20" creationId="{88470840-66DC-B773-A036-192C41E1FACC}"/>
          </ac:spMkLst>
        </pc:spChg>
        <pc:picChg chg="del">
          <ac:chgData name="Arundhati Paul" userId="58635d16e8a70bcf" providerId="LiveId" clId="{A2F7F4E9-44DF-48B2-B3B3-858E7D984A6A}" dt="2023-03-28T03:08:13.605" v="93" actId="478"/>
          <ac:picMkLst>
            <pc:docMk/>
            <pc:sldMk cId="2468335426" sldId="308"/>
            <ac:picMk id="19" creationId="{5828EF69-3D59-9304-C852-51FFCF741FFA}"/>
          </ac:picMkLst>
        </pc:picChg>
      </pc:sldChg>
    </pc:docChg>
  </pc:docChgLst>
  <pc:docChgLst>
    <pc:chgData name="Arundhati Paul" userId="58635d16e8a70bcf" providerId="LiveId" clId="{8FD9E7B8-21D8-4F32-B962-4F5E1E7B6225}"/>
    <pc:docChg chg="undo custSel addSld delSld modSld sldOrd modMainMaster">
      <pc:chgData name="Arundhati Paul" userId="58635d16e8a70bcf" providerId="LiveId" clId="{8FD9E7B8-21D8-4F32-B962-4F5E1E7B6225}" dt="2023-03-29T02:02:05.611" v="978" actId="2696"/>
      <pc:docMkLst>
        <pc:docMk/>
      </pc:docMkLst>
      <pc:sldChg chg="addSp delSp modSp del mod delDesignElem">
        <pc:chgData name="Arundhati Paul" userId="58635d16e8a70bcf" providerId="LiveId" clId="{8FD9E7B8-21D8-4F32-B962-4F5E1E7B6225}" dt="2023-03-29T02:02:05.611" v="978" actId="2696"/>
        <pc:sldMkLst>
          <pc:docMk/>
          <pc:sldMk cId="801740257" sldId="262"/>
        </pc:sldMkLst>
        <pc:spChg chg="mod">
          <ac:chgData name="Arundhati Paul" userId="58635d16e8a70bcf" providerId="LiveId" clId="{8FD9E7B8-21D8-4F32-B962-4F5E1E7B6225}" dt="2023-03-28T21:06:34.948" v="892" actId="26606"/>
          <ac:spMkLst>
            <pc:docMk/>
            <pc:sldMk cId="801740257" sldId="262"/>
            <ac:spMk id="2" creationId="{F4C86421-CD91-A1DA-A3E9-988294EB83FB}"/>
          </ac:spMkLst>
        </pc:spChg>
        <pc:spChg chg="mod">
          <ac:chgData name="Arundhati Paul" userId="58635d16e8a70bcf" providerId="LiveId" clId="{8FD9E7B8-21D8-4F32-B962-4F5E1E7B6225}" dt="2023-03-28T21:06:34.948" v="892" actId="26606"/>
          <ac:spMkLst>
            <pc:docMk/>
            <pc:sldMk cId="801740257" sldId="262"/>
            <ac:spMk id="3" creationId="{2D8C4196-C484-7F88-965F-36CDF4D7DFC4}"/>
          </ac:spMkLst>
        </pc:spChg>
        <pc:spChg chg="add">
          <ac:chgData name="Arundhati Paul" userId="58635d16e8a70bcf" providerId="LiveId" clId="{8FD9E7B8-21D8-4F32-B962-4F5E1E7B6225}" dt="2023-03-28T21:06:34.948" v="892" actId="26606"/>
          <ac:spMkLst>
            <pc:docMk/>
            <pc:sldMk cId="801740257" sldId="262"/>
            <ac:spMk id="19" creationId="{B9D7E975-9161-4F2D-AC53-69E1912F6B5D}"/>
          </ac:spMkLst>
        </pc:spChg>
        <pc:spChg chg="add">
          <ac:chgData name="Arundhati Paul" userId="58635d16e8a70bcf" providerId="LiveId" clId="{8FD9E7B8-21D8-4F32-B962-4F5E1E7B6225}" dt="2023-03-28T21:06:34.948" v="892" actId="26606"/>
          <ac:spMkLst>
            <pc:docMk/>
            <pc:sldMk cId="801740257" sldId="262"/>
            <ac:spMk id="21" creationId="{827DC2C4-B485-428A-BF4A-472D2967F47F}"/>
          </ac:spMkLst>
        </pc:spChg>
        <pc:spChg chg="add">
          <ac:chgData name="Arundhati Paul" userId="58635d16e8a70bcf" providerId="LiveId" clId="{8FD9E7B8-21D8-4F32-B962-4F5E1E7B6225}" dt="2023-03-28T21:06:34.948" v="892" actId="26606"/>
          <ac:spMkLst>
            <pc:docMk/>
            <pc:sldMk cId="801740257" sldId="262"/>
            <ac:spMk id="23" creationId="{463E6235-1649-4B47-9862-4026FC473B6F}"/>
          </ac:spMkLst>
        </pc:spChg>
        <pc:spChg chg="del mod">
          <ac:chgData name="Arundhati Paul" userId="58635d16e8a70bcf" providerId="LiveId" clId="{8FD9E7B8-21D8-4F32-B962-4F5E1E7B6225}" dt="2023-03-28T18:13:11.443" v="1"/>
          <ac:spMkLst>
            <pc:docMk/>
            <pc:sldMk cId="801740257" sldId="262"/>
            <ac:spMk id="62" creationId="{19D32F93-50AC-4C46-A5DB-291C60DDB7BD}"/>
          </ac:spMkLst>
        </pc:spChg>
        <pc:spChg chg="del mod">
          <ac:chgData name="Arundhati Paul" userId="58635d16e8a70bcf" providerId="LiveId" clId="{8FD9E7B8-21D8-4F32-B962-4F5E1E7B6225}" dt="2023-03-28T18:13:11.443" v="1"/>
          <ac:spMkLst>
            <pc:docMk/>
            <pc:sldMk cId="801740257" sldId="262"/>
            <ac:spMk id="64" creationId="{B9A1D9BC-1455-4308-9ABD-A3F8EDB67AAF}"/>
          </ac:spMkLst>
        </pc:spChg>
        <pc:spChg chg="del mod">
          <ac:chgData name="Arundhati Paul" userId="58635d16e8a70bcf" providerId="LiveId" clId="{8FD9E7B8-21D8-4F32-B962-4F5E1E7B6225}" dt="2023-03-28T18:13:11.443" v="1"/>
          <ac:spMkLst>
            <pc:docMk/>
            <pc:sldMk cId="801740257" sldId="262"/>
            <ac:spMk id="66" creationId="{827DC2C4-B485-428A-BF4A-472D2967F47F}"/>
          </ac:spMkLst>
        </pc:spChg>
        <pc:spChg chg="del mod">
          <ac:chgData name="Arundhati Paul" userId="58635d16e8a70bcf" providerId="LiveId" clId="{8FD9E7B8-21D8-4F32-B962-4F5E1E7B6225}" dt="2023-03-28T18:13:11.443" v="1"/>
          <ac:spMkLst>
            <pc:docMk/>
            <pc:sldMk cId="801740257" sldId="262"/>
            <ac:spMk id="68" creationId="{4A62647B-1222-407C-8740-5A497612B1F5}"/>
          </ac:spMkLst>
        </pc:spChg>
        <pc:picChg chg="mod ord">
          <ac:chgData name="Arundhati Paul" userId="58635d16e8a70bcf" providerId="LiveId" clId="{8FD9E7B8-21D8-4F32-B962-4F5E1E7B6225}" dt="2023-03-28T21:06:34.948" v="892" actId="26606"/>
          <ac:picMkLst>
            <pc:docMk/>
            <pc:sldMk cId="801740257" sldId="262"/>
            <ac:picMk id="4" creationId="{5A831E78-7505-0BA2-32FB-A6DDBA2A5CCD}"/>
          </ac:picMkLst>
        </pc:picChg>
        <pc:picChg chg="add del mod">
          <ac:chgData name="Arundhati Paul" userId="58635d16e8a70bcf" providerId="LiveId" clId="{8FD9E7B8-21D8-4F32-B962-4F5E1E7B6225}" dt="2023-03-29T01:34:59.991" v="894"/>
          <ac:picMkLst>
            <pc:docMk/>
            <pc:sldMk cId="801740257" sldId="262"/>
            <ac:picMk id="5" creationId="{322CB866-9E33-DB83-ECF1-93100B5871E7}"/>
          </ac:picMkLst>
        </pc:picChg>
        <pc:picChg chg="mod ord">
          <ac:chgData name="Arundhati Paul" userId="58635d16e8a70bcf" providerId="LiveId" clId="{8FD9E7B8-21D8-4F32-B962-4F5E1E7B6225}" dt="2023-03-28T21:06:34.948" v="892" actId="26606"/>
          <ac:picMkLst>
            <pc:docMk/>
            <pc:sldMk cId="801740257" sldId="262"/>
            <ac:picMk id="6" creationId="{3CA827CA-F60F-7B8D-CEC7-E7B29FD28E7B}"/>
          </ac:picMkLst>
        </pc:picChg>
        <pc:picChg chg="mod">
          <ac:chgData name="Arundhati Paul" userId="58635d16e8a70bcf" providerId="LiveId" clId="{8FD9E7B8-21D8-4F32-B962-4F5E1E7B6225}" dt="2023-03-28T21:06:34.948" v="892" actId="26606"/>
          <ac:picMkLst>
            <pc:docMk/>
            <pc:sldMk cId="801740257" sldId="262"/>
            <ac:picMk id="14" creationId="{842CB5A0-781E-98FA-7CBF-3DD30E7AFD75}"/>
          </ac:picMkLst>
        </pc:picChg>
      </pc:sldChg>
      <pc:sldChg chg="modSp mod">
        <pc:chgData name="Arundhati Paul" userId="58635d16e8a70bcf" providerId="LiveId" clId="{8FD9E7B8-21D8-4F32-B962-4F5E1E7B6225}" dt="2023-03-28T18:18:57.454" v="45" actId="1076"/>
        <pc:sldMkLst>
          <pc:docMk/>
          <pc:sldMk cId="1226239173" sldId="265"/>
        </pc:sldMkLst>
        <pc:spChg chg="mod">
          <ac:chgData name="Arundhati Paul" userId="58635d16e8a70bcf" providerId="LiveId" clId="{8FD9E7B8-21D8-4F32-B962-4F5E1E7B6225}" dt="2023-03-28T18:14:35.911" v="3" actId="14100"/>
          <ac:spMkLst>
            <pc:docMk/>
            <pc:sldMk cId="1226239173" sldId="265"/>
            <ac:spMk id="2" creationId="{C868AAC0-57D6-223D-F2DE-E4516AD36CF5}"/>
          </ac:spMkLst>
        </pc:spChg>
        <pc:spChg chg="mod">
          <ac:chgData name="Arundhati Paul" userId="58635d16e8a70bcf" providerId="LiveId" clId="{8FD9E7B8-21D8-4F32-B962-4F5E1E7B6225}" dt="2023-03-28T18:17:31.738" v="22" actId="255"/>
          <ac:spMkLst>
            <pc:docMk/>
            <pc:sldMk cId="1226239173" sldId="265"/>
            <ac:spMk id="7" creationId="{87D14929-9450-73C7-7FC1-67B07EADE4E3}"/>
          </ac:spMkLst>
        </pc:spChg>
        <pc:spChg chg="mod">
          <ac:chgData name="Arundhati Paul" userId="58635d16e8a70bcf" providerId="LiveId" clId="{8FD9E7B8-21D8-4F32-B962-4F5E1E7B6225}" dt="2023-03-28T18:17:45.065" v="25" actId="14100"/>
          <ac:spMkLst>
            <pc:docMk/>
            <pc:sldMk cId="1226239173" sldId="265"/>
            <ac:spMk id="8" creationId="{821245E1-A290-DC85-0897-928952CA7E9D}"/>
          </ac:spMkLst>
        </pc:spChg>
        <pc:spChg chg="mod">
          <ac:chgData name="Arundhati Paul" userId="58635d16e8a70bcf" providerId="LiveId" clId="{8FD9E7B8-21D8-4F32-B962-4F5E1E7B6225}" dt="2023-03-28T18:18:28.997" v="35" actId="1076"/>
          <ac:spMkLst>
            <pc:docMk/>
            <pc:sldMk cId="1226239173" sldId="265"/>
            <ac:spMk id="15" creationId="{0A532434-0EAF-90DE-BD19-66A1E282ACF6}"/>
          </ac:spMkLst>
        </pc:spChg>
        <pc:spChg chg="mod">
          <ac:chgData name="Arundhati Paul" userId="58635d16e8a70bcf" providerId="LiveId" clId="{8FD9E7B8-21D8-4F32-B962-4F5E1E7B6225}" dt="2023-03-28T18:18:40.710" v="43" actId="1038"/>
          <ac:spMkLst>
            <pc:docMk/>
            <pc:sldMk cId="1226239173" sldId="265"/>
            <ac:spMk id="16" creationId="{D53762B6-7E3C-7110-ED07-1C2A81111039}"/>
          </ac:spMkLst>
        </pc:spChg>
        <pc:spChg chg="mod">
          <ac:chgData name="Arundhati Paul" userId="58635d16e8a70bcf" providerId="LiveId" clId="{8FD9E7B8-21D8-4F32-B962-4F5E1E7B6225}" dt="2023-03-28T18:16:13.788" v="15" actId="255"/>
          <ac:spMkLst>
            <pc:docMk/>
            <pc:sldMk cId="1226239173" sldId="265"/>
            <ac:spMk id="17" creationId="{D21878C0-E316-1542-9731-E9FFCDA5802C}"/>
          </ac:spMkLst>
        </pc:spChg>
        <pc:spChg chg="mod">
          <ac:chgData name="Arundhati Paul" userId="58635d16e8a70bcf" providerId="LiveId" clId="{8FD9E7B8-21D8-4F32-B962-4F5E1E7B6225}" dt="2023-03-28T18:15:33.114" v="9" actId="255"/>
          <ac:spMkLst>
            <pc:docMk/>
            <pc:sldMk cId="1226239173" sldId="265"/>
            <ac:spMk id="18" creationId="{72B816AB-40E4-69A0-198A-3A01A942A008}"/>
          </ac:spMkLst>
        </pc:spChg>
        <pc:spChg chg="mod">
          <ac:chgData name="Arundhati Paul" userId="58635d16e8a70bcf" providerId="LiveId" clId="{8FD9E7B8-21D8-4F32-B962-4F5E1E7B6225}" dt="2023-03-28T18:16:19.692" v="16" actId="255"/>
          <ac:spMkLst>
            <pc:docMk/>
            <pc:sldMk cId="1226239173" sldId="265"/>
            <ac:spMk id="19" creationId="{D83BF3C9-D5CD-A216-D48A-4107F45A0CFA}"/>
          </ac:spMkLst>
        </pc:spChg>
        <pc:spChg chg="mod">
          <ac:chgData name="Arundhati Paul" userId="58635d16e8a70bcf" providerId="LiveId" clId="{8FD9E7B8-21D8-4F32-B962-4F5E1E7B6225}" dt="2023-03-28T18:15:09.914" v="6" actId="14100"/>
          <ac:spMkLst>
            <pc:docMk/>
            <pc:sldMk cId="1226239173" sldId="265"/>
            <ac:spMk id="20" creationId="{D42B8301-DE8B-0165-5413-B30E71D2DFCA}"/>
          </ac:spMkLst>
        </pc:spChg>
        <pc:picChg chg="mod">
          <ac:chgData name="Arundhati Paul" userId="58635d16e8a70bcf" providerId="LiveId" clId="{8FD9E7B8-21D8-4F32-B962-4F5E1E7B6225}" dt="2023-03-28T18:18:06.119" v="32" actId="1076"/>
          <ac:picMkLst>
            <pc:docMk/>
            <pc:sldMk cId="1226239173" sldId="265"/>
            <ac:picMk id="10" creationId="{2E983F37-30B3-F75F-9F09-411195F23636}"/>
          </ac:picMkLst>
        </pc:picChg>
        <pc:picChg chg="mod">
          <ac:chgData name="Arundhati Paul" userId="58635d16e8a70bcf" providerId="LiveId" clId="{8FD9E7B8-21D8-4F32-B962-4F5E1E7B6225}" dt="2023-03-28T18:18:57.454" v="45" actId="1076"/>
          <ac:picMkLst>
            <pc:docMk/>
            <pc:sldMk cId="1226239173" sldId="265"/>
            <ac:picMk id="14" creationId="{4CFF12E2-640B-897E-4058-CFBAFBD5F8FF}"/>
          </ac:picMkLst>
        </pc:picChg>
        <pc:picChg chg="mod">
          <ac:chgData name="Arundhati Paul" userId="58635d16e8a70bcf" providerId="LiveId" clId="{8FD9E7B8-21D8-4F32-B962-4F5E1E7B6225}" dt="2023-03-28T18:17:14.304" v="18" actId="1076"/>
          <ac:picMkLst>
            <pc:docMk/>
            <pc:sldMk cId="1226239173" sldId="265"/>
            <ac:picMk id="24" creationId="{F70C79C8-3B17-2DDB-E75D-EFF53C093193}"/>
          </ac:picMkLst>
        </pc:picChg>
        <pc:picChg chg="mod">
          <ac:chgData name="Arundhati Paul" userId="58635d16e8a70bcf" providerId="LiveId" clId="{8FD9E7B8-21D8-4F32-B962-4F5E1E7B6225}" dt="2023-03-28T18:17:19.645" v="20" actId="1076"/>
          <ac:picMkLst>
            <pc:docMk/>
            <pc:sldMk cId="1226239173" sldId="265"/>
            <ac:picMk id="26" creationId="{08DF3F8B-0103-2898-2D26-B15DB42E657C}"/>
          </ac:picMkLst>
        </pc:picChg>
      </pc:sldChg>
      <pc:sldChg chg="delSp modSp mod">
        <pc:chgData name="Arundhati Paul" userId="58635d16e8a70bcf" providerId="LiveId" clId="{8FD9E7B8-21D8-4F32-B962-4F5E1E7B6225}" dt="2023-03-28T20:48:25.464" v="720" actId="255"/>
        <pc:sldMkLst>
          <pc:docMk/>
          <pc:sldMk cId="3254626769" sldId="266"/>
        </pc:sldMkLst>
        <pc:spChg chg="mod">
          <ac:chgData name="Arundhati Paul" userId="58635d16e8a70bcf" providerId="LiveId" clId="{8FD9E7B8-21D8-4F32-B962-4F5E1E7B6225}" dt="2023-03-28T18:41:03.372" v="266" actId="14100"/>
          <ac:spMkLst>
            <pc:docMk/>
            <pc:sldMk cId="3254626769" sldId="266"/>
            <ac:spMk id="2" creationId="{C868AAC0-57D6-223D-F2DE-E4516AD36CF5}"/>
          </ac:spMkLst>
        </pc:spChg>
        <pc:spChg chg="mod">
          <ac:chgData name="Arundhati Paul" userId="58635d16e8a70bcf" providerId="LiveId" clId="{8FD9E7B8-21D8-4F32-B962-4F5E1E7B6225}" dt="2023-03-28T20:48:25.464" v="720" actId="255"/>
          <ac:spMkLst>
            <pc:docMk/>
            <pc:sldMk cId="3254626769" sldId="266"/>
            <ac:spMk id="9" creationId="{6383D8BA-3891-0498-1E7E-7A12E6DD36BE}"/>
          </ac:spMkLst>
        </pc:spChg>
        <pc:spChg chg="mod">
          <ac:chgData name="Arundhati Paul" userId="58635d16e8a70bcf" providerId="LiveId" clId="{8FD9E7B8-21D8-4F32-B962-4F5E1E7B6225}" dt="2023-03-28T20:48:22.774" v="719" actId="255"/>
          <ac:spMkLst>
            <pc:docMk/>
            <pc:sldMk cId="3254626769" sldId="266"/>
            <ac:spMk id="15" creationId="{0A532434-0EAF-90DE-BD19-66A1E282ACF6}"/>
          </ac:spMkLst>
        </pc:spChg>
        <pc:spChg chg="mod">
          <ac:chgData name="Arundhati Paul" userId="58635d16e8a70bcf" providerId="LiveId" clId="{8FD9E7B8-21D8-4F32-B962-4F5E1E7B6225}" dt="2023-03-28T20:03:40.335" v="315" actId="255"/>
          <ac:spMkLst>
            <pc:docMk/>
            <pc:sldMk cId="3254626769" sldId="266"/>
            <ac:spMk id="16" creationId="{D53762B6-7E3C-7110-ED07-1C2A81111039}"/>
          </ac:spMkLst>
        </pc:spChg>
        <pc:spChg chg="del mod">
          <ac:chgData name="Arundhati Paul" userId="58635d16e8a70bcf" providerId="LiveId" clId="{8FD9E7B8-21D8-4F32-B962-4F5E1E7B6225}" dt="2023-03-28T20:01:42.720" v="278" actId="478"/>
          <ac:spMkLst>
            <pc:docMk/>
            <pc:sldMk cId="3254626769" sldId="266"/>
            <ac:spMk id="17" creationId="{D21878C0-E316-1542-9731-E9FFCDA5802C}"/>
          </ac:spMkLst>
        </pc:spChg>
        <pc:spChg chg="mod">
          <ac:chgData name="Arundhati Paul" userId="58635d16e8a70bcf" providerId="LiveId" clId="{8FD9E7B8-21D8-4F32-B962-4F5E1E7B6225}" dt="2023-03-28T18:13:11.443" v="1"/>
          <ac:spMkLst>
            <pc:docMk/>
            <pc:sldMk cId="3254626769" sldId="266"/>
            <ac:spMk id="40" creationId="{54F4F211-4F0E-4680-8AE9-7A50AE0756C9}"/>
          </ac:spMkLst>
        </pc:spChg>
        <pc:spChg chg="mod">
          <ac:chgData name="Arundhati Paul" userId="58635d16e8a70bcf" providerId="LiveId" clId="{8FD9E7B8-21D8-4F32-B962-4F5E1E7B6225}" dt="2023-03-28T18:13:11.443" v="1"/>
          <ac:spMkLst>
            <pc:docMk/>
            <pc:sldMk cId="3254626769" sldId="266"/>
            <ac:spMk id="41" creationId="{8D568B62-9392-5C26-F8E8-826DBA0EC6C0}"/>
          </ac:spMkLst>
        </pc:spChg>
        <pc:spChg chg="mod">
          <ac:chgData name="Arundhati Paul" userId="58635d16e8a70bcf" providerId="LiveId" clId="{8FD9E7B8-21D8-4F32-B962-4F5E1E7B6225}" dt="2023-03-28T18:13:11.443" v="1"/>
          <ac:spMkLst>
            <pc:docMk/>
            <pc:sldMk cId="3254626769" sldId="266"/>
            <ac:spMk id="42" creationId="{BD414727-F43E-AC47-864A-E90C10B79B1F}"/>
          </ac:spMkLst>
        </pc:spChg>
        <pc:spChg chg="mod">
          <ac:chgData name="Arundhati Paul" userId="58635d16e8a70bcf" providerId="LiveId" clId="{8FD9E7B8-21D8-4F32-B962-4F5E1E7B6225}" dt="2023-03-28T18:13:11.443" v="1"/>
          <ac:spMkLst>
            <pc:docMk/>
            <pc:sldMk cId="3254626769" sldId="266"/>
            <ac:spMk id="43" creationId="{E0F25DDB-6FA1-3264-B314-FADE0E2F6F2C}"/>
          </ac:spMkLst>
        </pc:spChg>
        <pc:spChg chg="mod">
          <ac:chgData name="Arundhati Paul" userId="58635d16e8a70bcf" providerId="LiveId" clId="{8FD9E7B8-21D8-4F32-B962-4F5E1E7B6225}" dt="2023-03-28T18:13:11.443" v="1"/>
          <ac:spMkLst>
            <pc:docMk/>
            <pc:sldMk cId="3254626769" sldId="266"/>
            <ac:spMk id="44" creationId="{A4820B2B-6788-0B2A-C47E-EDB1180FCD50}"/>
          </ac:spMkLst>
        </pc:spChg>
        <pc:spChg chg="mod">
          <ac:chgData name="Arundhati Paul" userId="58635d16e8a70bcf" providerId="LiveId" clId="{8FD9E7B8-21D8-4F32-B962-4F5E1E7B6225}" dt="2023-03-28T18:13:11.443" v="1"/>
          <ac:spMkLst>
            <pc:docMk/>
            <pc:sldMk cId="3254626769" sldId="266"/>
            <ac:spMk id="45" creationId="{5C1A1808-B092-927E-D322-68B13F8F0CC1}"/>
          </ac:spMkLst>
        </pc:spChg>
        <pc:spChg chg="mod">
          <ac:chgData name="Arundhati Paul" userId="58635d16e8a70bcf" providerId="LiveId" clId="{8FD9E7B8-21D8-4F32-B962-4F5E1E7B6225}" dt="2023-03-28T18:13:11.443" v="1"/>
          <ac:spMkLst>
            <pc:docMk/>
            <pc:sldMk cId="3254626769" sldId="266"/>
            <ac:spMk id="46" creationId="{65761C99-0A80-AB4E-7C5B-423BC70A7BCD}"/>
          </ac:spMkLst>
        </pc:spChg>
        <pc:spChg chg="mod">
          <ac:chgData name="Arundhati Paul" userId="58635d16e8a70bcf" providerId="LiveId" clId="{8FD9E7B8-21D8-4F32-B962-4F5E1E7B6225}" dt="2023-03-28T18:13:11.443" v="1"/>
          <ac:spMkLst>
            <pc:docMk/>
            <pc:sldMk cId="3254626769" sldId="266"/>
            <ac:spMk id="47" creationId="{92A31EBE-EE88-B921-F3BE-F0E0F594534D}"/>
          </ac:spMkLst>
        </pc:spChg>
        <pc:picChg chg="mod">
          <ac:chgData name="Arundhati Paul" userId="58635d16e8a70bcf" providerId="LiveId" clId="{8FD9E7B8-21D8-4F32-B962-4F5E1E7B6225}" dt="2023-03-28T20:03:21.310" v="313" actId="1076"/>
          <ac:picMkLst>
            <pc:docMk/>
            <pc:sldMk cId="3254626769" sldId="266"/>
            <ac:picMk id="4" creationId="{54B2293B-E06F-88A2-B79C-5D212A26DF7E}"/>
          </ac:picMkLst>
        </pc:picChg>
        <pc:picChg chg="del mod">
          <ac:chgData name="Arundhati Paul" userId="58635d16e8a70bcf" providerId="LiveId" clId="{8FD9E7B8-21D8-4F32-B962-4F5E1E7B6225}" dt="2023-03-28T20:01:46.343" v="280" actId="478"/>
          <ac:picMkLst>
            <pc:docMk/>
            <pc:sldMk cId="3254626769" sldId="266"/>
            <ac:picMk id="6" creationId="{AF067D62-EECA-3FF1-98C3-32BF5CFF0880}"/>
          </ac:picMkLst>
        </pc:picChg>
        <pc:picChg chg="del mod">
          <ac:chgData name="Arundhati Paul" userId="58635d16e8a70bcf" providerId="LiveId" clId="{8FD9E7B8-21D8-4F32-B962-4F5E1E7B6225}" dt="2023-03-28T20:01:44.405" v="279" actId="478"/>
          <ac:picMkLst>
            <pc:docMk/>
            <pc:sldMk cId="3254626769" sldId="266"/>
            <ac:picMk id="22" creationId="{7EDF6745-589B-2644-58D1-9FCE11EB53D6}"/>
          </ac:picMkLst>
        </pc:picChg>
        <pc:picChg chg="mod">
          <ac:chgData name="Arundhati Paul" userId="58635d16e8a70bcf" providerId="LiveId" clId="{8FD9E7B8-21D8-4F32-B962-4F5E1E7B6225}" dt="2023-03-28T20:04:00.260" v="318" actId="1076"/>
          <ac:picMkLst>
            <pc:docMk/>
            <pc:sldMk cId="3254626769" sldId="266"/>
            <ac:picMk id="28" creationId="{FF41380C-8FF9-89C3-D9E4-6F2C66F2F2CF}"/>
          </ac:picMkLst>
        </pc:picChg>
        <pc:cxnChg chg="mod">
          <ac:chgData name="Arundhati Paul" userId="58635d16e8a70bcf" providerId="LiveId" clId="{8FD9E7B8-21D8-4F32-B962-4F5E1E7B6225}" dt="2023-03-28T18:13:11.443" v="1"/>
          <ac:cxnSpMkLst>
            <pc:docMk/>
            <pc:sldMk cId="3254626769" sldId="266"/>
            <ac:cxnSpMk id="49" creationId="{59BE3196-0F83-E8F3-F5B7-99AB50A76171}"/>
          </ac:cxnSpMkLst>
        </pc:cxnChg>
      </pc:sldChg>
      <pc:sldChg chg="modSp del">
        <pc:chgData name="Arundhati Paul" userId="58635d16e8a70bcf" providerId="LiveId" clId="{8FD9E7B8-21D8-4F32-B962-4F5E1E7B6225}" dt="2023-03-28T20:16:36.204" v="366" actId="2696"/>
        <pc:sldMkLst>
          <pc:docMk/>
          <pc:sldMk cId="1319453609" sldId="267"/>
        </pc:sldMkLst>
        <pc:spChg chg="mod">
          <ac:chgData name="Arundhati Paul" userId="58635d16e8a70bcf" providerId="LiveId" clId="{8FD9E7B8-21D8-4F32-B962-4F5E1E7B6225}" dt="2023-03-28T18:13:11.443" v="1"/>
          <ac:spMkLst>
            <pc:docMk/>
            <pc:sldMk cId="1319453609" sldId="267"/>
            <ac:spMk id="2" creationId="{C868AAC0-57D6-223D-F2DE-E4516AD36CF5}"/>
          </ac:spMkLst>
        </pc:spChg>
        <pc:spChg chg="mod">
          <ac:chgData name="Arundhati Paul" userId="58635d16e8a70bcf" providerId="LiveId" clId="{8FD9E7B8-21D8-4F32-B962-4F5E1E7B6225}" dt="2023-03-28T18:13:11.443" v="1"/>
          <ac:spMkLst>
            <pc:docMk/>
            <pc:sldMk cId="1319453609" sldId="267"/>
            <ac:spMk id="9" creationId="{6383D8BA-3891-0498-1E7E-7A12E6DD36BE}"/>
          </ac:spMkLst>
        </pc:spChg>
        <pc:spChg chg="mod">
          <ac:chgData name="Arundhati Paul" userId="58635d16e8a70bcf" providerId="LiveId" clId="{8FD9E7B8-21D8-4F32-B962-4F5E1E7B6225}" dt="2023-03-28T18:13:11.443" v="1"/>
          <ac:spMkLst>
            <pc:docMk/>
            <pc:sldMk cId="1319453609" sldId="267"/>
            <ac:spMk id="15" creationId="{0A532434-0EAF-90DE-BD19-66A1E282ACF6}"/>
          </ac:spMkLst>
        </pc:spChg>
        <pc:spChg chg="mod">
          <ac:chgData name="Arundhati Paul" userId="58635d16e8a70bcf" providerId="LiveId" clId="{8FD9E7B8-21D8-4F32-B962-4F5E1E7B6225}" dt="2023-03-28T18:13:11.443" v="1"/>
          <ac:spMkLst>
            <pc:docMk/>
            <pc:sldMk cId="1319453609" sldId="267"/>
            <ac:spMk id="16" creationId="{D53762B6-7E3C-7110-ED07-1C2A81111039}"/>
          </ac:spMkLst>
        </pc:spChg>
        <pc:spChg chg="mod">
          <ac:chgData name="Arundhati Paul" userId="58635d16e8a70bcf" providerId="LiveId" clId="{8FD9E7B8-21D8-4F32-B962-4F5E1E7B6225}" dt="2023-03-28T18:13:11.443" v="1"/>
          <ac:spMkLst>
            <pc:docMk/>
            <pc:sldMk cId="1319453609" sldId="267"/>
            <ac:spMk id="17" creationId="{D21878C0-E316-1542-9731-E9FFCDA5802C}"/>
          </ac:spMkLst>
        </pc:spChg>
        <pc:spChg chg="mod">
          <ac:chgData name="Arundhati Paul" userId="58635d16e8a70bcf" providerId="LiveId" clId="{8FD9E7B8-21D8-4F32-B962-4F5E1E7B6225}" dt="2023-03-28T18:13:11.443" v="1"/>
          <ac:spMkLst>
            <pc:docMk/>
            <pc:sldMk cId="1319453609" sldId="267"/>
            <ac:spMk id="40" creationId="{54F4F211-4F0E-4680-8AE9-7A50AE0756C9}"/>
          </ac:spMkLst>
        </pc:spChg>
        <pc:spChg chg="mod">
          <ac:chgData name="Arundhati Paul" userId="58635d16e8a70bcf" providerId="LiveId" clId="{8FD9E7B8-21D8-4F32-B962-4F5E1E7B6225}" dt="2023-03-28T18:13:11.443" v="1"/>
          <ac:spMkLst>
            <pc:docMk/>
            <pc:sldMk cId="1319453609" sldId="267"/>
            <ac:spMk id="42" creationId="{BD414727-F43E-AC47-864A-E90C10B79B1F}"/>
          </ac:spMkLst>
        </pc:spChg>
        <pc:spChg chg="mod">
          <ac:chgData name="Arundhati Paul" userId="58635d16e8a70bcf" providerId="LiveId" clId="{8FD9E7B8-21D8-4F32-B962-4F5E1E7B6225}" dt="2023-03-28T18:13:11.443" v="1"/>
          <ac:spMkLst>
            <pc:docMk/>
            <pc:sldMk cId="1319453609" sldId="267"/>
            <ac:spMk id="43" creationId="{E0F25DDB-6FA1-3264-B314-FADE0E2F6F2C}"/>
          </ac:spMkLst>
        </pc:spChg>
        <pc:spChg chg="mod">
          <ac:chgData name="Arundhati Paul" userId="58635d16e8a70bcf" providerId="LiveId" clId="{8FD9E7B8-21D8-4F32-B962-4F5E1E7B6225}" dt="2023-03-28T18:13:11.443" v="1"/>
          <ac:spMkLst>
            <pc:docMk/>
            <pc:sldMk cId="1319453609" sldId="267"/>
            <ac:spMk id="44" creationId="{A4820B2B-6788-0B2A-C47E-EDB1180FCD50}"/>
          </ac:spMkLst>
        </pc:spChg>
        <pc:spChg chg="mod">
          <ac:chgData name="Arundhati Paul" userId="58635d16e8a70bcf" providerId="LiveId" clId="{8FD9E7B8-21D8-4F32-B962-4F5E1E7B6225}" dt="2023-03-28T18:13:11.443" v="1"/>
          <ac:spMkLst>
            <pc:docMk/>
            <pc:sldMk cId="1319453609" sldId="267"/>
            <ac:spMk id="45" creationId="{5C1A1808-B092-927E-D322-68B13F8F0CC1}"/>
          </ac:spMkLst>
        </pc:spChg>
        <pc:spChg chg="mod">
          <ac:chgData name="Arundhati Paul" userId="58635d16e8a70bcf" providerId="LiveId" clId="{8FD9E7B8-21D8-4F32-B962-4F5E1E7B6225}" dt="2023-03-28T18:13:11.443" v="1"/>
          <ac:spMkLst>
            <pc:docMk/>
            <pc:sldMk cId="1319453609" sldId="267"/>
            <ac:spMk id="46" creationId="{65761C99-0A80-AB4E-7C5B-423BC70A7BCD}"/>
          </ac:spMkLst>
        </pc:spChg>
        <pc:picChg chg="mod">
          <ac:chgData name="Arundhati Paul" userId="58635d16e8a70bcf" providerId="LiveId" clId="{8FD9E7B8-21D8-4F32-B962-4F5E1E7B6225}" dt="2023-03-28T18:13:11.443" v="1"/>
          <ac:picMkLst>
            <pc:docMk/>
            <pc:sldMk cId="1319453609" sldId="267"/>
            <ac:picMk id="4" creationId="{54B2293B-E06F-88A2-B79C-5D212A26DF7E}"/>
          </ac:picMkLst>
        </pc:picChg>
        <pc:picChg chg="mod">
          <ac:chgData name="Arundhati Paul" userId="58635d16e8a70bcf" providerId="LiveId" clId="{8FD9E7B8-21D8-4F32-B962-4F5E1E7B6225}" dt="2023-03-28T18:13:11.443" v="1"/>
          <ac:picMkLst>
            <pc:docMk/>
            <pc:sldMk cId="1319453609" sldId="267"/>
            <ac:picMk id="6" creationId="{AF067D62-EECA-3FF1-98C3-32BF5CFF0880}"/>
          </ac:picMkLst>
        </pc:picChg>
        <pc:picChg chg="mod">
          <ac:chgData name="Arundhati Paul" userId="58635d16e8a70bcf" providerId="LiveId" clId="{8FD9E7B8-21D8-4F32-B962-4F5E1E7B6225}" dt="2023-03-28T18:13:11.443" v="1"/>
          <ac:picMkLst>
            <pc:docMk/>
            <pc:sldMk cId="1319453609" sldId="267"/>
            <ac:picMk id="8" creationId="{7BB32692-F663-DBCB-29C8-5187D55925D8}"/>
          </ac:picMkLst>
        </pc:picChg>
        <pc:picChg chg="mod">
          <ac:chgData name="Arundhati Paul" userId="58635d16e8a70bcf" providerId="LiveId" clId="{8FD9E7B8-21D8-4F32-B962-4F5E1E7B6225}" dt="2023-03-28T18:13:11.443" v="1"/>
          <ac:picMkLst>
            <pc:docMk/>
            <pc:sldMk cId="1319453609" sldId="267"/>
            <ac:picMk id="20" creationId="{208630C8-3ECE-6ACB-2B65-FF0DBB1536BB}"/>
          </ac:picMkLst>
        </pc:picChg>
        <pc:cxnChg chg="mod">
          <ac:chgData name="Arundhati Paul" userId="58635d16e8a70bcf" providerId="LiveId" clId="{8FD9E7B8-21D8-4F32-B962-4F5E1E7B6225}" dt="2023-03-28T18:13:11.443" v="1"/>
          <ac:cxnSpMkLst>
            <pc:docMk/>
            <pc:sldMk cId="1319453609" sldId="267"/>
            <ac:cxnSpMk id="49" creationId="{59BE3196-0F83-E8F3-F5B7-99AB50A76171}"/>
          </ac:cxnSpMkLst>
        </pc:cxnChg>
      </pc:sldChg>
      <pc:sldChg chg="modSp del">
        <pc:chgData name="Arundhati Paul" userId="58635d16e8a70bcf" providerId="LiveId" clId="{8FD9E7B8-21D8-4F32-B962-4F5E1E7B6225}" dt="2023-03-28T20:20:50.734" v="411" actId="2696"/>
        <pc:sldMkLst>
          <pc:docMk/>
          <pc:sldMk cId="1777863547" sldId="269"/>
        </pc:sldMkLst>
        <pc:spChg chg="mod">
          <ac:chgData name="Arundhati Paul" userId="58635d16e8a70bcf" providerId="LiveId" clId="{8FD9E7B8-21D8-4F32-B962-4F5E1E7B6225}" dt="2023-03-28T18:13:11.443" v="1"/>
          <ac:spMkLst>
            <pc:docMk/>
            <pc:sldMk cId="1777863547" sldId="269"/>
            <ac:spMk id="2" creationId="{C868AAC0-57D6-223D-F2DE-E4516AD36CF5}"/>
          </ac:spMkLst>
        </pc:spChg>
        <pc:spChg chg="mod">
          <ac:chgData name="Arundhati Paul" userId="58635d16e8a70bcf" providerId="LiveId" clId="{8FD9E7B8-21D8-4F32-B962-4F5E1E7B6225}" dt="2023-03-28T18:13:11.443" v="1"/>
          <ac:spMkLst>
            <pc:docMk/>
            <pc:sldMk cId="1777863547" sldId="269"/>
            <ac:spMk id="9" creationId="{6383D8BA-3891-0498-1E7E-7A12E6DD36BE}"/>
          </ac:spMkLst>
        </pc:spChg>
        <pc:spChg chg="mod">
          <ac:chgData name="Arundhati Paul" userId="58635d16e8a70bcf" providerId="LiveId" clId="{8FD9E7B8-21D8-4F32-B962-4F5E1E7B6225}" dt="2023-03-28T18:13:11.443" v="1"/>
          <ac:spMkLst>
            <pc:docMk/>
            <pc:sldMk cId="1777863547" sldId="269"/>
            <ac:spMk id="15" creationId="{0A532434-0EAF-90DE-BD19-66A1E282ACF6}"/>
          </ac:spMkLst>
        </pc:spChg>
        <pc:spChg chg="mod">
          <ac:chgData name="Arundhati Paul" userId="58635d16e8a70bcf" providerId="LiveId" clId="{8FD9E7B8-21D8-4F32-B962-4F5E1E7B6225}" dt="2023-03-28T18:13:11.443" v="1"/>
          <ac:spMkLst>
            <pc:docMk/>
            <pc:sldMk cId="1777863547" sldId="269"/>
            <ac:spMk id="16" creationId="{D53762B6-7E3C-7110-ED07-1C2A81111039}"/>
          </ac:spMkLst>
        </pc:spChg>
        <pc:spChg chg="mod">
          <ac:chgData name="Arundhati Paul" userId="58635d16e8a70bcf" providerId="LiveId" clId="{8FD9E7B8-21D8-4F32-B962-4F5E1E7B6225}" dt="2023-03-28T18:13:11.443" v="1"/>
          <ac:spMkLst>
            <pc:docMk/>
            <pc:sldMk cId="1777863547" sldId="269"/>
            <ac:spMk id="17" creationId="{D21878C0-E316-1542-9731-E9FFCDA5802C}"/>
          </ac:spMkLst>
        </pc:spChg>
        <pc:picChg chg="mod">
          <ac:chgData name="Arundhati Paul" userId="58635d16e8a70bcf" providerId="LiveId" clId="{8FD9E7B8-21D8-4F32-B962-4F5E1E7B6225}" dt="2023-03-28T18:13:11.443" v="1"/>
          <ac:picMkLst>
            <pc:docMk/>
            <pc:sldMk cId="1777863547" sldId="269"/>
            <ac:picMk id="4" creationId="{54B2293B-E06F-88A2-B79C-5D212A26DF7E}"/>
          </ac:picMkLst>
        </pc:picChg>
        <pc:picChg chg="mod">
          <ac:chgData name="Arundhati Paul" userId="58635d16e8a70bcf" providerId="LiveId" clId="{8FD9E7B8-21D8-4F32-B962-4F5E1E7B6225}" dt="2023-03-28T18:13:11.443" v="1"/>
          <ac:picMkLst>
            <pc:docMk/>
            <pc:sldMk cId="1777863547" sldId="269"/>
            <ac:picMk id="5" creationId="{DFDC9B8C-4CD4-DE88-BB03-0EC82A9D5A33}"/>
          </ac:picMkLst>
        </pc:picChg>
        <pc:picChg chg="mod">
          <ac:chgData name="Arundhati Paul" userId="58635d16e8a70bcf" providerId="LiveId" clId="{8FD9E7B8-21D8-4F32-B962-4F5E1E7B6225}" dt="2023-03-28T18:13:11.443" v="1"/>
          <ac:picMkLst>
            <pc:docMk/>
            <pc:sldMk cId="1777863547" sldId="269"/>
            <ac:picMk id="6" creationId="{AF067D62-EECA-3FF1-98C3-32BF5CFF0880}"/>
          </ac:picMkLst>
        </pc:picChg>
        <pc:picChg chg="mod">
          <ac:chgData name="Arundhati Paul" userId="58635d16e8a70bcf" providerId="LiveId" clId="{8FD9E7B8-21D8-4F32-B962-4F5E1E7B6225}" dt="2023-03-28T18:13:11.443" v="1"/>
          <ac:picMkLst>
            <pc:docMk/>
            <pc:sldMk cId="1777863547" sldId="269"/>
            <ac:picMk id="8" creationId="{412AE357-B3EE-71F4-93ED-330041C8A670}"/>
          </ac:picMkLst>
        </pc:picChg>
      </pc:sldChg>
      <pc:sldChg chg="modSp del">
        <pc:chgData name="Arundhati Paul" userId="58635d16e8a70bcf" providerId="LiveId" clId="{8FD9E7B8-21D8-4F32-B962-4F5E1E7B6225}" dt="2023-03-28T20:25:34.479" v="467" actId="2696"/>
        <pc:sldMkLst>
          <pc:docMk/>
          <pc:sldMk cId="251256556" sldId="271"/>
        </pc:sldMkLst>
        <pc:spChg chg="mod">
          <ac:chgData name="Arundhati Paul" userId="58635d16e8a70bcf" providerId="LiveId" clId="{8FD9E7B8-21D8-4F32-B962-4F5E1E7B6225}" dt="2023-03-28T18:13:11.443" v="1"/>
          <ac:spMkLst>
            <pc:docMk/>
            <pc:sldMk cId="251256556" sldId="271"/>
            <ac:spMk id="2" creationId="{C868AAC0-57D6-223D-F2DE-E4516AD36CF5}"/>
          </ac:spMkLst>
        </pc:spChg>
        <pc:spChg chg="mod">
          <ac:chgData name="Arundhati Paul" userId="58635d16e8a70bcf" providerId="LiveId" clId="{8FD9E7B8-21D8-4F32-B962-4F5E1E7B6225}" dt="2023-03-28T18:13:11.443" v="1"/>
          <ac:spMkLst>
            <pc:docMk/>
            <pc:sldMk cId="251256556" sldId="271"/>
            <ac:spMk id="9" creationId="{6383D8BA-3891-0498-1E7E-7A12E6DD36BE}"/>
          </ac:spMkLst>
        </pc:spChg>
        <pc:spChg chg="mod">
          <ac:chgData name="Arundhati Paul" userId="58635d16e8a70bcf" providerId="LiveId" clId="{8FD9E7B8-21D8-4F32-B962-4F5E1E7B6225}" dt="2023-03-28T18:13:11.443" v="1"/>
          <ac:spMkLst>
            <pc:docMk/>
            <pc:sldMk cId="251256556" sldId="271"/>
            <ac:spMk id="15" creationId="{0A532434-0EAF-90DE-BD19-66A1E282ACF6}"/>
          </ac:spMkLst>
        </pc:spChg>
        <pc:spChg chg="mod">
          <ac:chgData name="Arundhati Paul" userId="58635d16e8a70bcf" providerId="LiveId" clId="{8FD9E7B8-21D8-4F32-B962-4F5E1E7B6225}" dt="2023-03-28T18:13:11.443" v="1"/>
          <ac:spMkLst>
            <pc:docMk/>
            <pc:sldMk cId="251256556" sldId="271"/>
            <ac:spMk id="16" creationId="{D53762B6-7E3C-7110-ED07-1C2A81111039}"/>
          </ac:spMkLst>
        </pc:spChg>
        <pc:spChg chg="mod">
          <ac:chgData name="Arundhati Paul" userId="58635d16e8a70bcf" providerId="LiveId" clId="{8FD9E7B8-21D8-4F32-B962-4F5E1E7B6225}" dt="2023-03-28T18:13:11.443" v="1"/>
          <ac:spMkLst>
            <pc:docMk/>
            <pc:sldMk cId="251256556" sldId="271"/>
            <ac:spMk id="17" creationId="{D21878C0-E316-1542-9731-E9FFCDA5802C}"/>
          </ac:spMkLst>
        </pc:spChg>
        <pc:picChg chg="mod">
          <ac:chgData name="Arundhati Paul" userId="58635d16e8a70bcf" providerId="LiveId" clId="{8FD9E7B8-21D8-4F32-B962-4F5E1E7B6225}" dt="2023-03-28T18:13:11.443" v="1"/>
          <ac:picMkLst>
            <pc:docMk/>
            <pc:sldMk cId="251256556" sldId="271"/>
            <ac:picMk id="4" creationId="{54B2293B-E06F-88A2-B79C-5D212A26DF7E}"/>
          </ac:picMkLst>
        </pc:picChg>
        <pc:picChg chg="mod">
          <ac:chgData name="Arundhati Paul" userId="58635d16e8a70bcf" providerId="LiveId" clId="{8FD9E7B8-21D8-4F32-B962-4F5E1E7B6225}" dt="2023-03-28T18:13:11.443" v="1"/>
          <ac:picMkLst>
            <pc:docMk/>
            <pc:sldMk cId="251256556" sldId="271"/>
            <ac:picMk id="5" creationId="{201F77C1-463A-2401-C330-7ECD7B1842D5}"/>
          </ac:picMkLst>
        </pc:picChg>
        <pc:picChg chg="mod">
          <ac:chgData name="Arundhati Paul" userId="58635d16e8a70bcf" providerId="LiveId" clId="{8FD9E7B8-21D8-4F32-B962-4F5E1E7B6225}" dt="2023-03-28T18:13:11.443" v="1"/>
          <ac:picMkLst>
            <pc:docMk/>
            <pc:sldMk cId="251256556" sldId="271"/>
            <ac:picMk id="6" creationId="{AF067D62-EECA-3FF1-98C3-32BF5CFF0880}"/>
          </ac:picMkLst>
        </pc:picChg>
        <pc:picChg chg="mod">
          <ac:chgData name="Arundhati Paul" userId="58635d16e8a70bcf" providerId="LiveId" clId="{8FD9E7B8-21D8-4F32-B962-4F5E1E7B6225}" dt="2023-03-28T18:13:11.443" v="1"/>
          <ac:picMkLst>
            <pc:docMk/>
            <pc:sldMk cId="251256556" sldId="271"/>
            <ac:picMk id="13" creationId="{4BD2E667-D595-4DE0-BF2D-A95BA45ADA71}"/>
          </ac:picMkLst>
        </pc:picChg>
      </pc:sldChg>
      <pc:sldChg chg="modSp del">
        <pc:chgData name="Arundhati Paul" userId="58635d16e8a70bcf" providerId="LiveId" clId="{8FD9E7B8-21D8-4F32-B962-4F5E1E7B6225}" dt="2023-03-28T20:29:12.023" v="505" actId="2696"/>
        <pc:sldMkLst>
          <pc:docMk/>
          <pc:sldMk cId="656249661" sldId="273"/>
        </pc:sldMkLst>
        <pc:spChg chg="mod">
          <ac:chgData name="Arundhati Paul" userId="58635d16e8a70bcf" providerId="LiveId" clId="{8FD9E7B8-21D8-4F32-B962-4F5E1E7B6225}" dt="2023-03-28T18:13:11.443" v="1"/>
          <ac:spMkLst>
            <pc:docMk/>
            <pc:sldMk cId="656249661" sldId="273"/>
            <ac:spMk id="2" creationId="{C868AAC0-57D6-223D-F2DE-E4516AD36CF5}"/>
          </ac:spMkLst>
        </pc:spChg>
        <pc:spChg chg="mod">
          <ac:chgData name="Arundhati Paul" userId="58635d16e8a70bcf" providerId="LiveId" clId="{8FD9E7B8-21D8-4F32-B962-4F5E1E7B6225}" dt="2023-03-28T18:13:11.443" v="1"/>
          <ac:spMkLst>
            <pc:docMk/>
            <pc:sldMk cId="656249661" sldId="273"/>
            <ac:spMk id="9" creationId="{6383D8BA-3891-0498-1E7E-7A12E6DD36BE}"/>
          </ac:spMkLst>
        </pc:spChg>
        <pc:spChg chg="mod">
          <ac:chgData name="Arundhati Paul" userId="58635d16e8a70bcf" providerId="LiveId" clId="{8FD9E7B8-21D8-4F32-B962-4F5E1E7B6225}" dt="2023-03-28T18:13:11.443" v="1"/>
          <ac:spMkLst>
            <pc:docMk/>
            <pc:sldMk cId="656249661" sldId="273"/>
            <ac:spMk id="15" creationId="{0A532434-0EAF-90DE-BD19-66A1E282ACF6}"/>
          </ac:spMkLst>
        </pc:spChg>
        <pc:spChg chg="mod">
          <ac:chgData name="Arundhati Paul" userId="58635d16e8a70bcf" providerId="LiveId" clId="{8FD9E7B8-21D8-4F32-B962-4F5E1E7B6225}" dt="2023-03-28T18:13:11.443" v="1"/>
          <ac:spMkLst>
            <pc:docMk/>
            <pc:sldMk cId="656249661" sldId="273"/>
            <ac:spMk id="16" creationId="{D53762B6-7E3C-7110-ED07-1C2A81111039}"/>
          </ac:spMkLst>
        </pc:spChg>
        <pc:spChg chg="mod">
          <ac:chgData name="Arundhati Paul" userId="58635d16e8a70bcf" providerId="LiveId" clId="{8FD9E7B8-21D8-4F32-B962-4F5E1E7B6225}" dt="2023-03-28T18:13:11.443" v="1"/>
          <ac:spMkLst>
            <pc:docMk/>
            <pc:sldMk cId="656249661" sldId="273"/>
            <ac:spMk id="17" creationId="{D21878C0-E316-1542-9731-E9FFCDA5802C}"/>
          </ac:spMkLst>
        </pc:spChg>
        <pc:picChg chg="mod">
          <ac:chgData name="Arundhati Paul" userId="58635d16e8a70bcf" providerId="LiveId" clId="{8FD9E7B8-21D8-4F32-B962-4F5E1E7B6225}" dt="2023-03-28T18:13:11.443" v="1"/>
          <ac:picMkLst>
            <pc:docMk/>
            <pc:sldMk cId="656249661" sldId="273"/>
            <ac:picMk id="4" creationId="{54B2293B-E06F-88A2-B79C-5D212A26DF7E}"/>
          </ac:picMkLst>
        </pc:picChg>
        <pc:picChg chg="mod">
          <ac:chgData name="Arundhati Paul" userId="58635d16e8a70bcf" providerId="LiveId" clId="{8FD9E7B8-21D8-4F32-B962-4F5E1E7B6225}" dt="2023-03-28T18:13:11.443" v="1"/>
          <ac:picMkLst>
            <pc:docMk/>
            <pc:sldMk cId="656249661" sldId="273"/>
            <ac:picMk id="6" creationId="{AF067D62-EECA-3FF1-98C3-32BF5CFF0880}"/>
          </ac:picMkLst>
        </pc:picChg>
        <pc:picChg chg="mod">
          <ac:chgData name="Arundhati Paul" userId="58635d16e8a70bcf" providerId="LiveId" clId="{8FD9E7B8-21D8-4F32-B962-4F5E1E7B6225}" dt="2023-03-28T18:13:11.443" v="1"/>
          <ac:picMkLst>
            <pc:docMk/>
            <pc:sldMk cId="656249661" sldId="273"/>
            <ac:picMk id="18" creationId="{54926C31-55F5-D44F-2A12-B4B6163E8021}"/>
          </ac:picMkLst>
        </pc:picChg>
        <pc:picChg chg="mod">
          <ac:chgData name="Arundhati Paul" userId="58635d16e8a70bcf" providerId="LiveId" clId="{8FD9E7B8-21D8-4F32-B962-4F5E1E7B6225}" dt="2023-03-28T18:13:11.443" v="1"/>
          <ac:picMkLst>
            <pc:docMk/>
            <pc:sldMk cId="656249661" sldId="273"/>
            <ac:picMk id="32" creationId="{3BF4C2F5-D807-AA22-034A-F49FC1B41229}"/>
          </ac:picMkLst>
        </pc:picChg>
      </pc:sldChg>
      <pc:sldChg chg="addSp modSp del">
        <pc:chgData name="Arundhati Paul" userId="58635d16e8a70bcf" providerId="LiveId" clId="{8FD9E7B8-21D8-4F32-B962-4F5E1E7B6225}" dt="2023-03-28T20:19:48.281" v="395" actId="2696"/>
        <pc:sldMkLst>
          <pc:docMk/>
          <pc:sldMk cId="516470359" sldId="276"/>
        </pc:sldMkLst>
        <pc:spChg chg="mod">
          <ac:chgData name="Arundhati Paul" userId="58635d16e8a70bcf" providerId="LiveId" clId="{8FD9E7B8-21D8-4F32-B962-4F5E1E7B6225}" dt="2023-03-28T18:13:11.443" v="1"/>
          <ac:spMkLst>
            <pc:docMk/>
            <pc:sldMk cId="516470359" sldId="276"/>
            <ac:spMk id="2" creationId="{C868AAC0-57D6-223D-F2DE-E4516AD36CF5}"/>
          </ac:spMkLst>
        </pc:spChg>
        <pc:spChg chg="mod">
          <ac:chgData name="Arundhati Paul" userId="58635d16e8a70bcf" providerId="LiveId" clId="{8FD9E7B8-21D8-4F32-B962-4F5E1E7B6225}" dt="2023-03-28T18:13:11.443" v="1"/>
          <ac:spMkLst>
            <pc:docMk/>
            <pc:sldMk cId="516470359" sldId="276"/>
            <ac:spMk id="3" creationId="{C83EFBB8-1313-359A-6C1F-94CB1F3FD07A}"/>
          </ac:spMkLst>
        </pc:spChg>
        <pc:spChg chg="mod">
          <ac:chgData name="Arundhati Paul" userId="58635d16e8a70bcf" providerId="LiveId" clId="{8FD9E7B8-21D8-4F32-B962-4F5E1E7B6225}" dt="2023-03-28T18:13:11.443" v="1"/>
          <ac:spMkLst>
            <pc:docMk/>
            <pc:sldMk cId="516470359" sldId="276"/>
            <ac:spMk id="4" creationId="{37376A97-08CC-ABC5-4B3B-4BDE6AB230ED}"/>
          </ac:spMkLst>
        </pc:spChg>
        <pc:spChg chg="mod">
          <ac:chgData name="Arundhati Paul" userId="58635d16e8a70bcf" providerId="LiveId" clId="{8FD9E7B8-21D8-4F32-B962-4F5E1E7B6225}" dt="2023-03-28T20:18:25.839" v="386" actId="164"/>
          <ac:spMkLst>
            <pc:docMk/>
            <pc:sldMk cId="516470359" sldId="276"/>
            <ac:spMk id="7" creationId="{9CB091A6-DFAA-8324-4FFD-C04B7495D713}"/>
          </ac:spMkLst>
        </pc:spChg>
        <pc:spChg chg="mod">
          <ac:chgData name="Arundhati Paul" userId="58635d16e8a70bcf" providerId="LiveId" clId="{8FD9E7B8-21D8-4F32-B962-4F5E1E7B6225}" dt="2023-03-28T18:13:11.443" v="1"/>
          <ac:spMkLst>
            <pc:docMk/>
            <pc:sldMk cId="516470359" sldId="276"/>
            <ac:spMk id="8" creationId="{C0B3DF3E-83C3-126D-C520-F375EFBF4948}"/>
          </ac:spMkLst>
        </pc:spChg>
        <pc:spChg chg="mod">
          <ac:chgData name="Arundhati Paul" userId="58635d16e8a70bcf" providerId="LiveId" clId="{8FD9E7B8-21D8-4F32-B962-4F5E1E7B6225}" dt="2023-03-28T18:13:11.443" v="1"/>
          <ac:spMkLst>
            <pc:docMk/>
            <pc:sldMk cId="516470359" sldId="276"/>
            <ac:spMk id="25" creationId="{007765A1-854B-9AA3-DB9A-EB59132A7D94}"/>
          </ac:spMkLst>
        </pc:spChg>
        <pc:grpChg chg="add mod">
          <ac:chgData name="Arundhati Paul" userId="58635d16e8a70bcf" providerId="LiveId" clId="{8FD9E7B8-21D8-4F32-B962-4F5E1E7B6225}" dt="2023-03-28T20:18:25.839" v="386" actId="164"/>
          <ac:grpSpMkLst>
            <pc:docMk/>
            <pc:sldMk cId="516470359" sldId="276"/>
            <ac:grpSpMk id="9" creationId="{450F5B65-27A4-6016-CCC6-C135FECEF1C0}"/>
          </ac:grpSpMkLst>
        </pc:grpChg>
        <pc:picChg chg="mod">
          <ac:chgData name="Arundhati Paul" userId="58635d16e8a70bcf" providerId="LiveId" clId="{8FD9E7B8-21D8-4F32-B962-4F5E1E7B6225}" dt="2023-03-28T18:13:11.443" v="1"/>
          <ac:picMkLst>
            <pc:docMk/>
            <pc:sldMk cId="516470359" sldId="276"/>
            <ac:picMk id="5" creationId="{BB14B1FF-1CDB-F2AA-E540-1638901C95F8}"/>
          </ac:picMkLst>
        </pc:picChg>
        <pc:picChg chg="mod">
          <ac:chgData name="Arundhati Paul" userId="58635d16e8a70bcf" providerId="LiveId" clId="{8FD9E7B8-21D8-4F32-B962-4F5E1E7B6225}" dt="2023-03-28T20:18:25.839" v="386" actId="164"/>
          <ac:picMkLst>
            <pc:docMk/>
            <pc:sldMk cId="516470359" sldId="276"/>
            <ac:picMk id="6" creationId="{0D03CE65-384A-0C65-01E2-9CEAA8853E8B}"/>
          </ac:picMkLst>
        </pc:picChg>
      </pc:sldChg>
      <pc:sldChg chg="addSp modSp del">
        <pc:chgData name="Arundhati Paul" userId="58635d16e8a70bcf" providerId="LiveId" clId="{8FD9E7B8-21D8-4F32-B962-4F5E1E7B6225}" dt="2023-03-28T20:24:19.567" v="446" actId="2696"/>
        <pc:sldMkLst>
          <pc:docMk/>
          <pc:sldMk cId="3592046413" sldId="277"/>
        </pc:sldMkLst>
        <pc:spChg chg="mod">
          <ac:chgData name="Arundhati Paul" userId="58635d16e8a70bcf" providerId="LiveId" clId="{8FD9E7B8-21D8-4F32-B962-4F5E1E7B6225}" dt="2023-03-28T18:13:11.443" v="1"/>
          <ac:spMkLst>
            <pc:docMk/>
            <pc:sldMk cId="3592046413" sldId="277"/>
            <ac:spMk id="2" creationId="{C868AAC0-57D6-223D-F2DE-E4516AD36CF5}"/>
          </ac:spMkLst>
        </pc:spChg>
        <pc:spChg chg="mod">
          <ac:chgData name="Arundhati Paul" userId="58635d16e8a70bcf" providerId="LiveId" clId="{8FD9E7B8-21D8-4F32-B962-4F5E1E7B6225}" dt="2023-03-28T18:13:11.443" v="1"/>
          <ac:spMkLst>
            <pc:docMk/>
            <pc:sldMk cId="3592046413" sldId="277"/>
            <ac:spMk id="3" creationId="{C83EFBB8-1313-359A-6C1F-94CB1F3FD07A}"/>
          </ac:spMkLst>
        </pc:spChg>
        <pc:spChg chg="mod">
          <ac:chgData name="Arundhati Paul" userId="58635d16e8a70bcf" providerId="LiveId" clId="{8FD9E7B8-21D8-4F32-B962-4F5E1E7B6225}" dt="2023-03-28T18:13:11.443" v="1"/>
          <ac:spMkLst>
            <pc:docMk/>
            <pc:sldMk cId="3592046413" sldId="277"/>
            <ac:spMk id="4" creationId="{37376A97-08CC-ABC5-4B3B-4BDE6AB230ED}"/>
          </ac:spMkLst>
        </pc:spChg>
        <pc:spChg chg="mod">
          <ac:chgData name="Arundhati Paul" userId="58635d16e8a70bcf" providerId="LiveId" clId="{8FD9E7B8-21D8-4F32-B962-4F5E1E7B6225}" dt="2023-03-28T20:21:07.532" v="415" actId="164"/>
          <ac:spMkLst>
            <pc:docMk/>
            <pc:sldMk cId="3592046413" sldId="277"/>
            <ac:spMk id="6" creationId="{B968623F-FF3C-8FF5-6B4E-31D1424B69BA}"/>
          </ac:spMkLst>
        </pc:spChg>
        <pc:spChg chg="mod">
          <ac:chgData name="Arundhati Paul" userId="58635d16e8a70bcf" providerId="LiveId" clId="{8FD9E7B8-21D8-4F32-B962-4F5E1E7B6225}" dt="2023-03-28T18:13:11.443" v="1"/>
          <ac:spMkLst>
            <pc:docMk/>
            <pc:sldMk cId="3592046413" sldId="277"/>
            <ac:spMk id="10" creationId="{264629DC-1A6F-8FB8-FF32-8C5B3D51F697}"/>
          </ac:spMkLst>
        </pc:spChg>
        <pc:spChg chg="mod">
          <ac:chgData name="Arundhati Paul" userId="58635d16e8a70bcf" providerId="LiveId" clId="{8FD9E7B8-21D8-4F32-B962-4F5E1E7B6225}" dt="2023-03-28T18:13:11.443" v="1"/>
          <ac:spMkLst>
            <pc:docMk/>
            <pc:sldMk cId="3592046413" sldId="277"/>
            <ac:spMk id="11" creationId="{A9FF811E-F9B4-D527-C6C5-4180D1A566E2}"/>
          </ac:spMkLst>
        </pc:spChg>
        <pc:spChg chg="mod">
          <ac:chgData name="Arundhati Paul" userId="58635d16e8a70bcf" providerId="LiveId" clId="{8FD9E7B8-21D8-4F32-B962-4F5E1E7B6225}" dt="2023-03-28T18:13:11.443" v="1"/>
          <ac:spMkLst>
            <pc:docMk/>
            <pc:sldMk cId="3592046413" sldId="277"/>
            <ac:spMk id="12" creationId="{0D8A9FA1-85A3-D036-A29A-674672AF1FA0}"/>
          </ac:spMkLst>
        </pc:spChg>
        <pc:spChg chg="mod">
          <ac:chgData name="Arundhati Paul" userId="58635d16e8a70bcf" providerId="LiveId" clId="{8FD9E7B8-21D8-4F32-B962-4F5E1E7B6225}" dt="2023-03-28T18:13:11.443" v="1"/>
          <ac:spMkLst>
            <pc:docMk/>
            <pc:sldMk cId="3592046413" sldId="277"/>
            <ac:spMk id="13" creationId="{AC678662-E47F-4611-61A4-926F6506D7C0}"/>
          </ac:spMkLst>
        </pc:spChg>
        <pc:spChg chg="mod">
          <ac:chgData name="Arundhati Paul" userId="58635d16e8a70bcf" providerId="LiveId" clId="{8FD9E7B8-21D8-4F32-B962-4F5E1E7B6225}" dt="2023-03-28T18:13:11.443" v="1"/>
          <ac:spMkLst>
            <pc:docMk/>
            <pc:sldMk cId="3592046413" sldId="277"/>
            <ac:spMk id="14" creationId="{1D3E640B-55DF-7014-607D-20121D17DF0B}"/>
          </ac:spMkLst>
        </pc:spChg>
        <pc:spChg chg="mod">
          <ac:chgData name="Arundhati Paul" userId="58635d16e8a70bcf" providerId="LiveId" clId="{8FD9E7B8-21D8-4F32-B962-4F5E1E7B6225}" dt="2023-03-28T18:13:11.443" v="1"/>
          <ac:spMkLst>
            <pc:docMk/>
            <pc:sldMk cId="3592046413" sldId="277"/>
            <ac:spMk id="15" creationId="{10D19D10-9D97-F733-799D-DFA9160ACAD3}"/>
          </ac:spMkLst>
        </pc:spChg>
        <pc:spChg chg="mod">
          <ac:chgData name="Arundhati Paul" userId="58635d16e8a70bcf" providerId="LiveId" clId="{8FD9E7B8-21D8-4F32-B962-4F5E1E7B6225}" dt="2023-03-28T18:13:11.443" v="1"/>
          <ac:spMkLst>
            <pc:docMk/>
            <pc:sldMk cId="3592046413" sldId="277"/>
            <ac:spMk id="16" creationId="{0DB387BE-5AB3-EFBA-9338-126D3B3852B0}"/>
          </ac:spMkLst>
        </pc:spChg>
        <pc:spChg chg="mod">
          <ac:chgData name="Arundhati Paul" userId="58635d16e8a70bcf" providerId="LiveId" clId="{8FD9E7B8-21D8-4F32-B962-4F5E1E7B6225}" dt="2023-03-28T18:13:11.443" v="1"/>
          <ac:spMkLst>
            <pc:docMk/>
            <pc:sldMk cId="3592046413" sldId="277"/>
            <ac:spMk id="25" creationId="{007765A1-854B-9AA3-DB9A-EB59132A7D94}"/>
          </ac:spMkLst>
        </pc:spChg>
        <pc:grpChg chg="add mod">
          <ac:chgData name="Arundhati Paul" userId="58635d16e8a70bcf" providerId="LiveId" clId="{8FD9E7B8-21D8-4F32-B962-4F5E1E7B6225}" dt="2023-03-28T20:21:07.532" v="415" actId="164"/>
          <ac:grpSpMkLst>
            <pc:docMk/>
            <pc:sldMk cId="3592046413" sldId="277"/>
            <ac:grpSpMk id="7" creationId="{25E9D036-9FDC-20E4-C58D-483CF66318C1}"/>
          </ac:grpSpMkLst>
        </pc:grpChg>
        <pc:picChg chg="mod">
          <ac:chgData name="Arundhati Paul" userId="58635d16e8a70bcf" providerId="LiveId" clId="{8FD9E7B8-21D8-4F32-B962-4F5E1E7B6225}" dt="2023-03-28T18:13:11.443" v="1"/>
          <ac:picMkLst>
            <pc:docMk/>
            <pc:sldMk cId="3592046413" sldId="277"/>
            <ac:picMk id="5" creationId="{BB14B1FF-1CDB-F2AA-E540-1638901C95F8}"/>
          </ac:picMkLst>
        </pc:picChg>
        <pc:picChg chg="mod">
          <ac:chgData name="Arundhati Paul" userId="58635d16e8a70bcf" providerId="LiveId" clId="{8FD9E7B8-21D8-4F32-B962-4F5E1E7B6225}" dt="2023-03-28T20:21:07.532" v="415" actId="164"/>
          <ac:picMkLst>
            <pc:docMk/>
            <pc:sldMk cId="3592046413" sldId="277"/>
            <ac:picMk id="9" creationId="{E4851826-3FD5-A311-1FDC-FA55BADB2453}"/>
          </ac:picMkLst>
        </pc:picChg>
      </pc:sldChg>
      <pc:sldChg chg="addSp modSp del">
        <pc:chgData name="Arundhati Paul" userId="58635d16e8a70bcf" providerId="LiveId" clId="{8FD9E7B8-21D8-4F32-B962-4F5E1E7B6225}" dt="2023-03-28T20:30:56.521" v="528" actId="2696"/>
        <pc:sldMkLst>
          <pc:docMk/>
          <pc:sldMk cId="2418366272" sldId="278"/>
        </pc:sldMkLst>
        <pc:spChg chg="mod">
          <ac:chgData name="Arundhati Paul" userId="58635d16e8a70bcf" providerId="LiveId" clId="{8FD9E7B8-21D8-4F32-B962-4F5E1E7B6225}" dt="2023-03-28T18:13:11.443" v="1"/>
          <ac:spMkLst>
            <pc:docMk/>
            <pc:sldMk cId="2418366272" sldId="278"/>
            <ac:spMk id="2" creationId="{C868AAC0-57D6-223D-F2DE-E4516AD36CF5}"/>
          </ac:spMkLst>
        </pc:spChg>
        <pc:spChg chg="mod">
          <ac:chgData name="Arundhati Paul" userId="58635d16e8a70bcf" providerId="LiveId" clId="{8FD9E7B8-21D8-4F32-B962-4F5E1E7B6225}" dt="2023-03-28T18:13:11.443" v="1"/>
          <ac:spMkLst>
            <pc:docMk/>
            <pc:sldMk cId="2418366272" sldId="278"/>
            <ac:spMk id="3" creationId="{C83EFBB8-1313-359A-6C1F-94CB1F3FD07A}"/>
          </ac:spMkLst>
        </pc:spChg>
        <pc:spChg chg="mod">
          <ac:chgData name="Arundhati Paul" userId="58635d16e8a70bcf" providerId="LiveId" clId="{8FD9E7B8-21D8-4F32-B962-4F5E1E7B6225}" dt="2023-03-28T18:13:11.443" v="1"/>
          <ac:spMkLst>
            <pc:docMk/>
            <pc:sldMk cId="2418366272" sldId="278"/>
            <ac:spMk id="4" creationId="{37376A97-08CC-ABC5-4B3B-4BDE6AB230ED}"/>
          </ac:spMkLst>
        </pc:spChg>
        <pc:spChg chg="mod">
          <ac:chgData name="Arundhati Paul" userId="58635d16e8a70bcf" providerId="LiveId" clId="{8FD9E7B8-21D8-4F32-B962-4F5E1E7B6225}" dt="2023-03-28T20:29:31.361" v="509" actId="164"/>
          <ac:spMkLst>
            <pc:docMk/>
            <pc:sldMk cId="2418366272" sldId="278"/>
            <ac:spMk id="6" creationId="{0A761F8F-B8EC-2873-EA96-5570ADC2D50C}"/>
          </ac:spMkLst>
        </pc:spChg>
        <pc:spChg chg="mod">
          <ac:chgData name="Arundhati Paul" userId="58635d16e8a70bcf" providerId="LiveId" clId="{8FD9E7B8-21D8-4F32-B962-4F5E1E7B6225}" dt="2023-03-28T18:13:11.443" v="1"/>
          <ac:spMkLst>
            <pc:docMk/>
            <pc:sldMk cId="2418366272" sldId="278"/>
            <ac:spMk id="10" creationId="{6E8B35A4-983C-95BC-2C4D-2F266FCDE759}"/>
          </ac:spMkLst>
        </pc:spChg>
        <pc:spChg chg="mod">
          <ac:chgData name="Arundhati Paul" userId="58635d16e8a70bcf" providerId="LiveId" clId="{8FD9E7B8-21D8-4F32-B962-4F5E1E7B6225}" dt="2023-03-28T18:13:11.443" v="1"/>
          <ac:spMkLst>
            <pc:docMk/>
            <pc:sldMk cId="2418366272" sldId="278"/>
            <ac:spMk id="25" creationId="{007765A1-854B-9AA3-DB9A-EB59132A7D94}"/>
          </ac:spMkLst>
        </pc:spChg>
        <pc:grpChg chg="add mod">
          <ac:chgData name="Arundhati Paul" userId="58635d16e8a70bcf" providerId="LiveId" clId="{8FD9E7B8-21D8-4F32-B962-4F5E1E7B6225}" dt="2023-03-28T20:29:31.361" v="509" actId="164"/>
          <ac:grpSpMkLst>
            <pc:docMk/>
            <pc:sldMk cId="2418366272" sldId="278"/>
            <ac:grpSpMk id="7" creationId="{09EE9D13-ECE1-E622-6C99-E344A834D76D}"/>
          </ac:grpSpMkLst>
        </pc:grpChg>
        <pc:picChg chg="mod">
          <ac:chgData name="Arundhati Paul" userId="58635d16e8a70bcf" providerId="LiveId" clId="{8FD9E7B8-21D8-4F32-B962-4F5E1E7B6225}" dt="2023-03-28T18:13:11.443" v="1"/>
          <ac:picMkLst>
            <pc:docMk/>
            <pc:sldMk cId="2418366272" sldId="278"/>
            <ac:picMk id="5" creationId="{BB14B1FF-1CDB-F2AA-E540-1638901C95F8}"/>
          </ac:picMkLst>
        </pc:picChg>
        <pc:picChg chg="mod">
          <ac:chgData name="Arundhati Paul" userId="58635d16e8a70bcf" providerId="LiveId" clId="{8FD9E7B8-21D8-4F32-B962-4F5E1E7B6225}" dt="2023-03-28T20:29:31.361" v="509" actId="164"/>
          <ac:picMkLst>
            <pc:docMk/>
            <pc:sldMk cId="2418366272" sldId="278"/>
            <ac:picMk id="9" creationId="{9A2834BA-8978-358C-0568-EB2903669B94}"/>
          </ac:picMkLst>
        </pc:picChg>
      </pc:sldChg>
      <pc:sldChg chg="modSp del">
        <pc:chgData name="Arundhati Paul" userId="58635d16e8a70bcf" providerId="LiveId" clId="{8FD9E7B8-21D8-4F32-B962-4F5E1E7B6225}" dt="2023-03-28T20:26:52.063" v="485" actId="2696"/>
        <pc:sldMkLst>
          <pc:docMk/>
          <pc:sldMk cId="3857528691" sldId="279"/>
        </pc:sldMkLst>
        <pc:spChg chg="mod">
          <ac:chgData name="Arundhati Paul" userId="58635d16e8a70bcf" providerId="LiveId" clId="{8FD9E7B8-21D8-4F32-B962-4F5E1E7B6225}" dt="2023-03-28T18:13:11.443" v="1"/>
          <ac:spMkLst>
            <pc:docMk/>
            <pc:sldMk cId="3857528691" sldId="279"/>
            <ac:spMk id="2" creationId="{C868AAC0-57D6-223D-F2DE-E4516AD36CF5}"/>
          </ac:spMkLst>
        </pc:spChg>
        <pc:spChg chg="mod">
          <ac:chgData name="Arundhati Paul" userId="58635d16e8a70bcf" providerId="LiveId" clId="{8FD9E7B8-21D8-4F32-B962-4F5E1E7B6225}" dt="2023-03-28T18:13:11.443" v="1"/>
          <ac:spMkLst>
            <pc:docMk/>
            <pc:sldMk cId="3857528691" sldId="279"/>
            <ac:spMk id="3" creationId="{C83EFBB8-1313-359A-6C1F-94CB1F3FD07A}"/>
          </ac:spMkLst>
        </pc:spChg>
        <pc:spChg chg="mod">
          <ac:chgData name="Arundhati Paul" userId="58635d16e8a70bcf" providerId="LiveId" clId="{8FD9E7B8-21D8-4F32-B962-4F5E1E7B6225}" dt="2023-03-28T18:13:11.443" v="1"/>
          <ac:spMkLst>
            <pc:docMk/>
            <pc:sldMk cId="3857528691" sldId="279"/>
            <ac:spMk id="4" creationId="{37376A97-08CC-ABC5-4B3B-4BDE6AB230ED}"/>
          </ac:spMkLst>
        </pc:spChg>
        <pc:spChg chg="mod">
          <ac:chgData name="Arundhati Paul" userId="58635d16e8a70bcf" providerId="LiveId" clId="{8FD9E7B8-21D8-4F32-B962-4F5E1E7B6225}" dt="2023-03-28T18:13:11.443" v="1"/>
          <ac:spMkLst>
            <pc:docMk/>
            <pc:sldMk cId="3857528691" sldId="279"/>
            <ac:spMk id="25" creationId="{007765A1-854B-9AA3-DB9A-EB59132A7D94}"/>
          </ac:spMkLst>
        </pc:spChg>
        <pc:picChg chg="mod">
          <ac:chgData name="Arundhati Paul" userId="58635d16e8a70bcf" providerId="LiveId" clId="{8FD9E7B8-21D8-4F32-B962-4F5E1E7B6225}" dt="2023-03-28T18:13:11.443" v="1"/>
          <ac:picMkLst>
            <pc:docMk/>
            <pc:sldMk cId="3857528691" sldId="279"/>
            <ac:picMk id="5" creationId="{BB14B1FF-1CDB-F2AA-E540-1638901C95F8}"/>
          </ac:picMkLst>
        </pc:picChg>
        <pc:picChg chg="mod">
          <ac:chgData name="Arundhati Paul" userId="58635d16e8a70bcf" providerId="LiveId" clId="{8FD9E7B8-21D8-4F32-B962-4F5E1E7B6225}" dt="2023-03-28T18:13:11.443" v="1"/>
          <ac:picMkLst>
            <pc:docMk/>
            <pc:sldMk cId="3857528691" sldId="279"/>
            <ac:picMk id="8" creationId="{F9AF81C1-BAAF-F3C5-8793-7F67FA8A7F5A}"/>
          </ac:picMkLst>
        </pc:picChg>
      </pc:sldChg>
      <pc:sldChg chg="modSp mod">
        <pc:chgData name="Arundhati Paul" userId="58635d16e8a70bcf" providerId="LiveId" clId="{8FD9E7B8-21D8-4F32-B962-4F5E1E7B6225}" dt="2023-03-28T21:03:57.940" v="887" actId="1076"/>
        <pc:sldMkLst>
          <pc:docMk/>
          <pc:sldMk cId="3040189642" sldId="281"/>
        </pc:sldMkLst>
        <pc:spChg chg="mod">
          <ac:chgData name="Arundhati Paul" userId="58635d16e8a70bcf" providerId="LiveId" clId="{8FD9E7B8-21D8-4F32-B962-4F5E1E7B6225}" dt="2023-03-28T21:03:23.321" v="880" actId="14100"/>
          <ac:spMkLst>
            <pc:docMk/>
            <pc:sldMk cId="3040189642" sldId="281"/>
            <ac:spMk id="2" creationId="{C868AAC0-57D6-223D-F2DE-E4516AD36CF5}"/>
          </ac:spMkLst>
        </pc:spChg>
        <pc:spChg chg="mod">
          <ac:chgData name="Arundhati Paul" userId="58635d16e8a70bcf" providerId="LiveId" clId="{8FD9E7B8-21D8-4F32-B962-4F5E1E7B6225}" dt="2023-03-28T21:03:57.940" v="887" actId="1076"/>
          <ac:spMkLst>
            <pc:docMk/>
            <pc:sldMk cId="3040189642" sldId="281"/>
            <ac:spMk id="6" creationId="{B69DB1D6-7B21-624A-9106-BA48F3442BB0}"/>
          </ac:spMkLst>
        </pc:spChg>
        <pc:picChg chg="mod">
          <ac:chgData name="Arundhati Paul" userId="58635d16e8a70bcf" providerId="LiveId" clId="{8FD9E7B8-21D8-4F32-B962-4F5E1E7B6225}" dt="2023-03-28T21:03:30.758" v="883" actId="1076"/>
          <ac:picMkLst>
            <pc:docMk/>
            <pc:sldMk cId="3040189642" sldId="281"/>
            <ac:picMk id="4" creationId="{0AEBB1A4-12A5-AD1C-5516-F767DB516A3F}"/>
          </ac:picMkLst>
        </pc:picChg>
      </pc:sldChg>
      <pc:sldChg chg="modSp del">
        <pc:chgData name="Arundhati Paul" userId="58635d16e8a70bcf" providerId="LiveId" clId="{8FD9E7B8-21D8-4F32-B962-4F5E1E7B6225}" dt="2023-03-28T20:32:14.623" v="550" actId="2696"/>
        <pc:sldMkLst>
          <pc:docMk/>
          <pc:sldMk cId="1049662825" sldId="282"/>
        </pc:sldMkLst>
        <pc:spChg chg="mod">
          <ac:chgData name="Arundhati Paul" userId="58635d16e8a70bcf" providerId="LiveId" clId="{8FD9E7B8-21D8-4F32-B962-4F5E1E7B6225}" dt="2023-03-28T18:13:11.443" v="1"/>
          <ac:spMkLst>
            <pc:docMk/>
            <pc:sldMk cId="1049662825" sldId="282"/>
            <ac:spMk id="2" creationId="{C868AAC0-57D6-223D-F2DE-E4516AD36CF5}"/>
          </ac:spMkLst>
        </pc:spChg>
        <pc:spChg chg="mod">
          <ac:chgData name="Arundhati Paul" userId="58635d16e8a70bcf" providerId="LiveId" clId="{8FD9E7B8-21D8-4F32-B962-4F5E1E7B6225}" dt="2023-03-28T18:13:11.443" v="1"/>
          <ac:spMkLst>
            <pc:docMk/>
            <pc:sldMk cId="1049662825" sldId="282"/>
            <ac:spMk id="9" creationId="{6383D8BA-3891-0498-1E7E-7A12E6DD36BE}"/>
          </ac:spMkLst>
        </pc:spChg>
        <pc:spChg chg="mod">
          <ac:chgData name="Arundhati Paul" userId="58635d16e8a70bcf" providerId="LiveId" clId="{8FD9E7B8-21D8-4F32-B962-4F5E1E7B6225}" dt="2023-03-28T18:13:11.443" v="1"/>
          <ac:spMkLst>
            <pc:docMk/>
            <pc:sldMk cId="1049662825" sldId="282"/>
            <ac:spMk id="15" creationId="{0A532434-0EAF-90DE-BD19-66A1E282ACF6}"/>
          </ac:spMkLst>
        </pc:spChg>
        <pc:spChg chg="mod">
          <ac:chgData name="Arundhati Paul" userId="58635d16e8a70bcf" providerId="LiveId" clId="{8FD9E7B8-21D8-4F32-B962-4F5E1E7B6225}" dt="2023-03-28T18:13:11.443" v="1"/>
          <ac:spMkLst>
            <pc:docMk/>
            <pc:sldMk cId="1049662825" sldId="282"/>
            <ac:spMk id="16" creationId="{D53762B6-7E3C-7110-ED07-1C2A81111039}"/>
          </ac:spMkLst>
        </pc:spChg>
        <pc:spChg chg="mod">
          <ac:chgData name="Arundhati Paul" userId="58635d16e8a70bcf" providerId="LiveId" clId="{8FD9E7B8-21D8-4F32-B962-4F5E1E7B6225}" dt="2023-03-28T18:13:11.443" v="1"/>
          <ac:spMkLst>
            <pc:docMk/>
            <pc:sldMk cId="1049662825" sldId="282"/>
            <ac:spMk id="17" creationId="{D21878C0-E316-1542-9731-E9FFCDA5802C}"/>
          </ac:spMkLst>
        </pc:spChg>
        <pc:picChg chg="mod">
          <ac:chgData name="Arundhati Paul" userId="58635d16e8a70bcf" providerId="LiveId" clId="{8FD9E7B8-21D8-4F32-B962-4F5E1E7B6225}" dt="2023-03-28T18:13:11.443" v="1"/>
          <ac:picMkLst>
            <pc:docMk/>
            <pc:sldMk cId="1049662825" sldId="282"/>
            <ac:picMk id="4" creationId="{54B2293B-E06F-88A2-B79C-5D212A26DF7E}"/>
          </ac:picMkLst>
        </pc:picChg>
        <pc:picChg chg="mod">
          <ac:chgData name="Arundhati Paul" userId="58635d16e8a70bcf" providerId="LiveId" clId="{8FD9E7B8-21D8-4F32-B962-4F5E1E7B6225}" dt="2023-03-28T18:13:11.443" v="1"/>
          <ac:picMkLst>
            <pc:docMk/>
            <pc:sldMk cId="1049662825" sldId="282"/>
            <ac:picMk id="5" creationId="{92F1E9E3-580A-8CC2-1BD2-3D5A6816076D}"/>
          </ac:picMkLst>
        </pc:picChg>
        <pc:picChg chg="mod">
          <ac:chgData name="Arundhati Paul" userId="58635d16e8a70bcf" providerId="LiveId" clId="{8FD9E7B8-21D8-4F32-B962-4F5E1E7B6225}" dt="2023-03-28T18:13:11.443" v="1"/>
          <ac:picMkLst>
            <pc:docMk/>
            <pc:sldMk cId="1049662825" sldId="282"/>
            <ac:picMk id="6" creationId="{AF067D62-EECA-3FF1-98C3-32BF5CFF0880}"/>
          </ac:picMkLst>
        </pc:picChg>
        <pc:picChg chg="mod">
          <ac:chgData name="Arundhati Paul" userId="58635d16e8a70bcf" providerId="LiveId" clId="{8FD9E7B8-21D8-4F32-B962-4F5E1E7B6225}" dt="2023-03-28T18:13:11.443" v="1"/>
          <ac:picMkLst>
            <pc:docMk/>
            <pc:sldMk cId="1049662825" sldId="282"/>
            <ac:picMk id="8" creationId="{F5D7D676-960E-A9B1-71D3-EE97C57016FF}"/>
          </ac:picMkLst>
        </pc:picChg>
      </pc:sldChg>
      <pc:sldChg chg="modSp del mod">
        <pc:chgData name="Arundhati Paul" userId="58635d16e8a70bcf" providerId="LiveId" clId="{8FD9E7B8-21D8-4F32-B962-4F5E1E7B6225}" dt="2023-03-28T20:33:23.671" v="569" actId="2696"/>
        <pc:sldMkLst>
          <pc:docMk/>
          <pc:sldMk cId="2896523329" sldId="283"/>
        </pc:sldMkLst>
        <pc:spChg chg="mod">
          <ac:chgData name="Arundhati Paul" userId="58635d16e8a70bcf" providerId="LiveId" clId="{8FD9E7B8-21D8-4F32-B962-4F5E1E7B6225}" dt="2023-03-28T20:32:57.960" v="561" actId="1076"/>
          <ac:spMkLst>
            <pc:docMk/>
            <pc:sldMk cId="2896523329" sldId="283"/>
            <ac:spMk id="2" creationId="{C868AAC0-57D6-223D-F2DE-E4516AD36CF5}"/>
          </ac:spMkLst>
        </pc:spChg>
        <pc:spChg chg="mod">
          <ac:chgData name="Arundhati Paul" userId="58635d16e8a70bcf" providerId="LiveId" clId="{8FD9E7B8-21D8-4F32-B962-4F5E1E7B6225}" dt="2023-03-28T18:13:11.443" v="1"/>
          <ac:spMkLst>
            <pc:docMk/>
            <pc:sldMk cId="2896523329" sldId="283"/>
            <ac:spMk id="3" creationId="{C83EFBB8-1313-359A-6C1F-94CB1F3FD07A}"/>
          </ac:spMkLst>
        </pc:spChg>
        <pc:spChg chg="mod">
          <ac:chgData name="Arundhati Paul" userId="58635d16e8a70bcf" providerId="LiveId" clId="{8FD9E7B8-21D8-4F32-B962-4F5E1E7B6225}" dt="2023-03-28T18:13:11.443" v="1"/>
          <ac:spMkLst>
            <pc:docMk/>
            <pc:sldMk cId="2896523329" sldId="283"/>
            <ac:spMk id="4" creationId="{37376A97-08CC-ABC5-4B3B-4BDE6AB230ED}"/>
          </ac:spMkLst>
        </pc:spChg>
        <pc:spChg chg="mod">
          <ac:chgData name="Arundhati Paul" userId="58635d16e8a70bcf" providerId="LiveId" clId="{8FD9E7B8-21D8-4F32-B962-4F5E1E7B6225}" dt="2023-03-28T18:13:11.443" v="1"/>
          <ac:spMkLst>
            <pc:docMk/>
            <pc:sldMk cId="2896523329" sldId="283"/>
            <ac:spMk id="14" creationId="{91AC9519-170E-1C80-7303-C93F2B04F4EF}"/>
          </ac:spMkLst>
        </pc:spChg>
        <pc:spChg chg="mod">
          <ac:chgData name="Arundhati Paul" userId="58635d16e8a70bcf" providerId="LiveId" clId="{8FD9E7B8-21D8-4F32-B962-4F5E1E7B6225}" dt="2023-03-28T18:13:11.443" v="1"/>
          <ac:spMkLst>
            <pc:docMk/>
            <pc:sldMk cId="2896523329" sldId="283"/>
            <ac:spMk id="25" creationId="{007765A1-854B-9AA3-DB9A-EB59132A7D94}"/>
          </ac:spMkLst>
        </pc:spChg>
        <pc:picChg chg="mod">
          <ac:chgData name="Arundhati Paul" userId="58635d16e8a70bcf" providerId="LiveId" clId="{8FD9E7B8-21D8-4F32-B962-4F5E1E7B6225}" dt="2023-03-28T18:13:11.443" v="1"/>
          <ac:picMkLst>
            <pc:docMk/>
            <pc:sldMk cId="2896523329" sldId="283"/>
            <ac:picMk id="5" creationId="{BB14B1FF-1CDB-F2AA-E540-1638901C95F8}"/>
          </ac:picMkLst>
        </pc:picChg>
        <pc:picChg chg="mod">
          <ac:chgData name="Arundhati Paul" userId="58635d16e8a70bcf" providerId="LiveId" clId="{8FD9E7B8-21D8-4F32-B962-4F5E1E7B6225}" dt="2023-03-28T18:13:11.443" v="1"/>
          <ac:picMkLst>
            <pc:docMk/>
            <pc:sldMk cId="2896523329" sldId="283"/>
            <ac:picMk id="7" creationId="{4F0E929B-D846-7774-B10E-91E3D930CE87}"/>
          </ac:picMkLst>
        </pc:picChg>
      </pc:sldChg>
      <pc:sldChg chg="modSp del">
        <pc:chgData name="Arundhati Paul" userId="58635d16e8a70bcf" providerId="LiveId" clId="{8FD9E7B8-21D8-4F32-B962-4F5E1E7B6225}" dt="2023-03-28T20:35:42.440" v="595" actId="2696"/>
        <pc:sldMkLst>
          <pc:docMk/>
          <pc:sldMk cId="2474535222" sldId="284"/>
        </pc:sldMkLst>
        <pc:spChg chg="mod">
          <ac:chgData name="Arundhati Paul" userId="58635d16e8a70bcf" providerId="LiveId" clId="{8FD9E7B8-21D8-4F32-B962-4F5E1E7B6225}" dt="2023-03-28T18:13:11.443" v="1"/>
          <ac:spMkLst>
            <pc:docMk/>
            <pc:sldMk cId="2474535222" sldId="284"/>
            <ac:spMk id="2" creationId="{C868AAC0-57D6-223D-F2DE-E4516AD36CF5}"/>
          </ac:spMkLst>
        </pc:spChg>
        <pc:spChg chg="mod">
          <ac:chgData name="Arundhati Paul" userId="58635d16e8a70bcf" providerId="LiveId" clId="{8FD9E7B8-21D8-4F32-B962-4F5E1E7B6225}" dt="2023-03-28T18:13:11.443" v="1"/>
          <ac:spMkLst>
            <pc:docMk/>
            <pc:sldMk cId="2474535222" sldId="284"/>
            <ac:spMk id="15" creationId="{0A532434-0EAF-90DE-BD19-66A1E282ACF6}"/>
          </ac:spMkLst>
        </pc:spChg>
        <pc:spChg chg="mod">
          <ac:chgData name="Arundhati Paul" userId="58635d16e8a70bcf" providerId="LiveId" clId="{8FD9E7B8-21D8-4F32-B962-4F5E1E7B6225}" dt="2023-03-28T18:13:11.443" v="1"/>
          <ac:spMkLst>
            <pc:docMk/>
            <pc:sldMk cId="2474535222" sldId="284"/>
            <ac:spMk id="16" creationId="{D53762B6-7E3C-7110-ED07-1C2A81111039}"/>
          </ac:spMkLst>
        </pc:spChg>
        <pc:spChg chg="mod">
          <ac:chgData name="Arundhati Paul" userId="58635d16e8a70bcf" providerId="LiveId" clId="{8FD9E7B8-21D8-4F32-B962-4F5E1E7B6225}" dt="2023-03-28T18:13:11.443" v="1"/>
          <ac:spMkLst>
            <pc:docMk/>
            <pc:sldMk cId="2474535222" sldId="284"/>
            <ac:spMk id="17" creationId="{D21878C0-E316-1542-9731-E9FFCDA5802C}"/>
          </ac:spMkLst>
        </pc:spChg>
        <pc:spChg chg="mod">
          <ac:chgData name="Arundhati Paul" userId="58635d16e8a70bcf" providerId="LiveId" clId="{8FD9E7B8-21D8-4F32-B962-4F5E1E7B6225}" dt="2023-03-28T18:13:11.443" v="1"/>
          <ac:spMkLst>
            <pc:docMk/>
            <pc:sldMk cId="2474535222" sldId="284"/>
            <ac:spMk id="19" creationId="{896C72D2-8503-336D-A3B8-16AB18A93E6F}"/>
          </ac:spMkLst>
        </pc:spChg>
        <pc:picChg chg="mod">
          <ac:chgData name="Arundhati Paul" userId="58635d16e8a70bcf" providerId="LiveId" clId="{8FD9E7B8-21D8-4F32-B962-4F5E1E7B6225}" dt="2023-03-28T18:13:11.443" v="1"/>
          <ac:picMkLst>
            <pc:docMk/>
            <pc:sldMk cId="2474535222" sldId="284"/>
            <ac:picMk id="4" creationId="{54B2293B-E06F-88A2-B79C-5D212A26DF7E}"/>
          </ac:picMkLst>
        </pc:picChg>
        <pc:picChg chg="mod">
          <ac:chgData name="Arundhati Paul" userId="58635d16e8a70bcf" providerId="LiveId" clId="{8FD9E7B8-21D8-4F32-B962-4F5E1E7B6225}" dt="2023-03-28T18:13:11.443" v="1"/>
          <ac:picMkLst>
            <pc:docMk/>
            <pc:sldMk cId="2474535222" sldId="284"/>
            <ac:picMk id="6" creationId="{AF067D62-EECA-3FF1-98C3-32BF5CFF0880}"/>
          </ac:picMkLst>
        </pc:picChg>
        <pc:picChg chg="mod">
          <ac:chgData name="Arundhati Paul" userId="58635d16e8a70bcf" providerId="LiveId" clId="{8FD9E7B8-21D8-4F32-B962-4F5E1E7B6225}" dt="2023-03-28T18:13:11.443" v="1"/>
          <ac:picMkLst>
            <pc:docMk/>
            <pc:sldMk cId="2474535222" sldId="284"/>
            <ac:picMk id="11" creationId="{D8BCA24C-0058-920F-51B6-68A781F367AF}"/>
          </ac:picMkLst>
        </pc:picChg>
        <pc:picChg chg="mod">
          <ac:chgData name="Arundhati Paul" userId="58635d16e8a70bcf" providerId="LiveId" clId="{8FD9E7B8-21D8-4F32-B962-4F5E1E7B6225}" dt="2023-03-28T18:13:11.443" v="1"/>
          <ac:picMkLst>
            <pc:docMk/>
            <pc:sldMk cId="2474535222" sldId="284"/>
            <ac:picMk id="18" creationId="{D6EEDE2C-E214-E681-3B7C-B88EE7F649BC}"/>
          </ac:picMkLst>
        </pc:picChg>
      </pc:sldChg>
      <pc:sldChg chg="modSp del">
        <pc:chgData name="Arundhati Paul" userId="58635d16e8a70bcf" providerId="LiveId" clId="{8FD9E7B8-21D8-4F32-B962-4F5E1E7B6225}" dt="2023-03-28T20:40:32.952" v="681" actId="2696"/>
        <pc:sldMkLst>
          <pc:docMk/>
          <pc:sldMk cId="3380906018" sldId="285"/>
        </pc:sldMkLst>
        <pc:spChg chg="mod">
          <ac:chgData name="Arundhati Paul" userId="58635d16e8a70bcf" providerId="LiveId" clId="{8FD9E7B8-21D8-4F32-B962-4F5E1E7B6225}" dt="2023-03-28T18:13:11.443" v="1"/>
          <ac:spMkLst>
            <pc:docMk/>
            <pc:sldMk cId="3380906018" sldId="285"/>
            <ac:spMk id="2" creationId="{C868AAC0-57D6-223D-F2DE-E4516AD36CF5}"/>
          </ac:spMkLst>
        </pc:spChg>
        <pc:spChg chg="mod">
          <ac:chgData name="Arundhati Paul" userId="58635d16e8a70bcf" providerId="LiveId" clId="{8FD9E7B8-21D8-4F32-B962-4F5E1E7B6225}" dt="2023-03-28T18:13:11.443" v="1"/>
          <ac:spMkLst>
            <pc:docMk/>
            <pc:sldMk cId="3380906018" sldId="285"/>
            <ac:spMk id="3" creationId="{C83EFBB8-1313-359A-6C1F-94CB1F3FD07A}"/>
          </ac:spMkLst>
        </pc:spChg>
        <pc:spChg chg="mod">
          <ac:chgData name="Arundhati Paul" userId="58635d16e8a70bcf" providerId="LiveId" clId="{8FD9E7B8-21D8-4F32-B962-4F5E1E7B6225}" dt="2023-03-28T18:13:11.443" v="1"/>
          <ac:spMkLst>
            <pc:docMk/>
            <pc:sldMk cId="3380906018" sldId="285"/>
            <ac:spMk id="4" creationId="{37376A97-08CC-ABC5-4B3B-4BDE6AB230ED}"/>
          </ac:spMkLst>
        </pc:spChg>
        <pc:spChg chg="mod">
          <ac:chgData name="Arundhati Paul" userId="58635d16e8a70bcf" providerId="LiveId" clId="{8FD9E7B8-21D8-4F32-B962-4F5E1E7B6225}" dt="2023-03-28T18:13:11.443" v="1"/>
          <ac:spMkLst>
            <pc:docMk/>
            <pc:sldMk cId="3380906018" sldId="285"/>
            <ac:spMk id="14" creationId="{91AC9519-170E-1C80-7303-C93F2B04F4EF}"/>
          </ac:spMkLst>
        </pc:spChg>
        <pc:spChg chg="mod">
          <ac:chgData name="Arundhati Paul" userId="58635d16e8a70bcf" providerId="LiveId" clId="{8FD9E7B8-21D8-4F32-B962-4F5E1E7B6225}" dt="2023-03-28T18:13:11.443" v="1"/>
          <ac:spMkLst>
            <pc:docMk/>
            <pc:sldMk cId="3380906018" sldId="285"/>
            <ac:spMk id="25" creationId="{007765A1-854B-9AA3-DB9A-EB59132A7D94}"/>
          </ac:spMkLst>
        </pc:spChg>
        <pc:picChg chg="mod">
          <ac:chgData name="Arundhati Paul" userId="58635d16e8a70bcf" providerId="LiveId" clId="{8FD9E7B8-21D8-4F32-B962-4F5E1E7B6225}" dt="2023-03-28T18:13:11.443" v="1"/>
          <ac:picMkLst>
            <pc:docMk/>
            <pc:sldMk cId="3380906018" sldId="285"/>
            <ac:picMk id="6" creationId="{C2285EBD-75CF-D3A2-88C0-346CD52A83E5}"/>
          </ac:picMkLst>
        </pc:picChg>
        <pc:picChg chg="mod">
          <ac:chgData name="Arundhati Paul" userId="58635d16e8a70bcf" providerId="LiveId" clId="{8FD9E7B8-21D8-4F32-B962-4F5E1E7B6225}" dt="2023-03-28T18:13:11.443" v="1"/>
          <ac:picMkLst>
            <pc:docMk/>
            <pc:sldMk cId="3380906018" sldId="285"/>
            <ac:picMk id="7" creationId="{938DA3FB-9250-7CF8-5211-7F7935C010FE}"/>
          </ac:picMkLst>
        </pc:picChg>
      </pc:sldChg>
      <pc:sldChg chg="modSp del">
        <pc:chgData name="Arundhati Paul" userId="58635d16e8a70bcf" providerId="LiveId" clId="{8FD9E7B8-21D8-4F32-B962-4F5E1E7B6225}" dt="2023-03-28T20:51:00.730" v="745" actId="2696"/>
        <pc:sldMkLst>
          <pc:docMk/>
          <pc:sldMk cId="1539717158" sldId="286"/>
        </pc:sldMkLst>
        <pc:spChg chg="mod">
          <ac:chgData name="Arundhati Paul" userId="58635d16e8a70bcf" providerId="LiveId" clId="{8FD9E7B8-21D8-4F32-B962-4F5E1E7B6225}" dt="2023-03-28T18:13:11.443" v="1"/>
          <ac:spMkLst>
            <pc:docMk/>
            <pc:sldMk cId="1539717158" sldId="286"/>
            <ac:spMk id="2" creationId="{C868AAC0-57D6-223D-F2DE-E4516AD36CF5}"/>
          </ac:spMkLst>
        </pc:spChg>
        <pc:spChg chg="mod">
          <ac:chgData name="Arundhati Paul" userId="58635d16e8a70bcf" providerId="LiveId" clId="{8FD9E7B8-21D8-4F32-B962-4F5E1E7B6225}" dt="2023-03-28T18:13:11.443" v="1"/>
          <ac:spMkLst>
            <pc:docMk/>
            <pc:sldMk cId="1539717158" sldId="286"/>
            <ac:spMk id="9" creationId="{6383D8BA-3891-0498-1E7E-7A12E6DD36BE}"/>
          </ac:spMkLst>
        </pc:spChg>
        <pc:spChg chg="mod">
          <ac:chgData name="Arundhati Paul" userId="58635d16e8a70bcf" providerId="LiveId" clId="{8FD9E7B8-21D8-4F32-B962-4F5E1E7B6225}" dt="2023-03-28T18:13:11.443" v="1"/>
          <ac:spMkLst>
            <pc:docMk/>
            <pc:sldMk cId="1539717158" sldId="286"/>
            <ac:spMk id="15" creationId="{0A532434-0EAF-90DE-BD19-66A1E282ACF6}"/>
          </ac:spMkLst>
        </pc:spChg>
        <pc:spChg chg="mod">
          <ac:chgData name="Arundhati Paul" userId="58635d16e8a70bcf" providerId="LiveId" clId="{8FD9E7B8-21D8-4F32-B962-4F5E1E7B6225}" dt="2023-03-28T18:13:11.443" v="1"/>
          <ac:spMkLst>
            <pc:docMk/>
            <pc:sldMk cId="1539717158" sldId="286"/>
            <ac:spMk id="16" creationId="{D53762B6-7E3C-7110-ED07-1C2A81111039}"/>
          </ac:spMkLst>
        </pc:spChg>
        <pc:spChg chg="mod">
          <ac:chgData name="Arundhati Paul" userId="58635d16e8a70bcf" providerId="LiveId" clId="{8FD9E7B8-21D8-4F32-B962-4F5E1E7B6225}" dt="2023-03-28T18:13:11.443" v="1"/>
          <ac:spMkLst>
            <pc:docMk/>
            <pc:sldMk cId="1539717158" sldId="286"/>
            <ac:spMk id="17" creationId="{D21878C0-E316-1542-9731-E9FFCDA5802C}"/>
          </ac:spMkLst>
        </pc:spChg>
        <pc:picChg chg="mod">
          <ac:chgData name="Arundhati Paul" userId="58635d16e8a70bcf" providerId="LiveId" clId="{8FD9E7B8-21D8-4F32-B962-4F5E1E7B6225}" dt="2023-03-28T18:13:11.443" v="1"/>
          <ac:picMkLst>
            <pc:docMk/>
            <pc:sldMk cId="1539717158" sldId="286"/>
            <ac:picMk id="4" creationId="{54B2293B-E06F-88A2-B79C-5D212A26DF7E}"/>
          </ac:picMkLst>
        </pc:picChg>
        <pc:picChg chg="mod">
          <ac:chgData name="Arundhati Paul" userId="58635d16e8a70bcf" providerId="LiveId" clId="{8FD9E7B8-21D8-4F32-B962-4F5E1E7B6225}" dt="2023-03-28T18:13:11.443" v="1"/>
          <ac:picMkLst>
            <pc:docMk/>
            <pc:sldMk cId="1539717158" sldId="286"/>
            <ac:picMk id="6" creationId="{AF067D62-EECA-3FF1-98C3-32BF5CFF0880}"/>
          </ac:picMkLst>
        </pc:picChg>
        <pc:picChg chg="mod">
          <ac:chgData name="Arundhati Paul" userId="58635d16e8a70bcf" providerId="LiveId" clId="{8FD9E7B8-21D8-4F32-B962-4F5E1E7B6225}" dt="2023-03-28T18:13:11.443" v="1"/>
          <ac:picMkLst>
            <pc:docMk/>
            <pc:sldMk cId="1539717158" sldId="286"/>
            <ac:picMk id="7" creationId="{A70D5299-3A09-2C45-338E-BDD9EFE5BC21}"/>
          </ac:picMkLst>
        </pc:picChg>
        <pc:picChg chg="mod">
          <ac:chgData name="Arundhati Paul" userId="58635d16e8a70bcf" providerId="LiveId" clId="{8FD9E7B8-21D8-4F32-B962-4F5E1E7B6225}" dt="2023-03-28T18:13:11.443" v="1"/>
          <ac:picMkLst>
            <pc:docMk/>
            <pc:sldMk cId="1539717158" sldId="286"/>
            <ac:picMk id="11" creationId="{932C6F6D-8BD6-A06A-12F9-5CEA82273467}"/>
          </ac:picMkLst>
        </pc:picChg>
      </pc:sldChg>
      <pc:sldChg chg="addSp modSp del">
        <pc:chgData name="Arundhati Paul" userId="58635d16e8a70bcf" providerId="LiveId" clId="{8FD9E7B8-21D8-4F32-B962-4F5E1E7B6225}" dt="2023-03-28T20:57:29.578" v="783" actId="2696"/>
        <pc:sldMkLst>
          <pc:docMk/>
          <pc:sldMk cId="2470480553" sldId="287"/>
        </pc:sldMkLst>
        <pc:spChg chg="mod">
          <ac:chgData name="Arundhati Paul" userId="58635d16e8a70bcf" providerId="LiveId" clId="{8FD9E7B8-21D8-4F32-B962-4F5E1E7B6225}" dt="2023-03-28T18:13:11.443" v="1"/>
          <ac:spMkLst>
            <pc:docMk/>
            <pc:sldMk cId="2470480553" sldId="287"/>
            <ac:spMk id="2" creationId="{C868AAC0-57D6-223D-F2DE-E4516AD36CF5}"/>
          </ac:spMkLst>
        </pc:spChg>
        <pc:spChg chg="mod">
          <ac:chgData name="Arundhati Paul" userId="58635d16e8a70bcf" providerId="LiveId" clId="{8FD9E7B8-21D8-4F32-B962-4F5E1E7B6225}" dt="2023-03-28T18:13:11.443" v="1"/>
          <ac:spMkLst>
            <pc:docMk/>
            <pc:sldMk cId="2470480553" sldId="287"/>
            <ac:spMk id="3" creationId="{C83EFBB8-1313-359A-6C1F-94CB1F3FD07A}"/>
          </ac:spMkLst>
        </pc:spChg>
        <pc:spChg chg="mod">
          <ac:chgData name="Arundhati Paul" userId="58635d16e8a70bcf" providerId="LiveId" clId="{8FD9E7B8-21D8-4F32-B962-4F5E1E7B6225}" dt="2023-03-28T18:13:11.443" v="1"/>
          <ac:spMkLst>
            <pc:docMk/>
            <pc:sldMk cId="2470480553" sldId="287"/>
            <ac:spMk id="4" creationId="{37376A97-08CC-ABC5-4B3B-4BDE6AB230ED}"/>
          </ac:spMkLst>
        </pc:spChg>
        <pc:spChg chg="add mod">
          <ac:chgData name="Arundhati Paul" userId="58635d16e8a70bcf" providerId="LiveId" clId="{8FD9E7B8-21D8-4F32-B962-4F5E1E7B6225}" dt="2023-03-28T20:51:25.966" v="747" actId="571"/>
          <ac:spMkLst>
            <pc:docMk/>
            <pc:sldMk cId="2470480553" sldId="287"/>
            <ac:spMk id="6" creationId="{16112177-0940-6929-0BCA-55202E3D2131}"/>
          </ac:spMkLst>
        </pc:spChg>
        <pc:spChg chg="mod">
          <ac:chgData name="Arundhati Paul" userId="58635d16e8a70bcf" providerId="LiveId" clId="{8FD9E7B8-21D8-4F32-B962-4F5E1E7B6225}" dt="2023-03-28T20:54:23.860" v="748" actId="164"/>
          <ac:spMkLst>
            <pc:docMk/>
            <pc:sldMk cId="2470480553" sldId="287"/>
            <ac:spMk id="8" creationId="{0F4E335B-773A-70C5-236B-A49E5FF64F34}"/>
          </ac:spMkLst>
        </pc:spChg>
        <pc:spChg chg="mod">
          <ac:chgData name="Arundhati Paul" userId="58635d16e8a70bcf" providerId="LiveId" clId="{8FD9E7B8-21D8-4F32-B962-4F5E1E7B6225}" dt="2023-03-28T20:54:23.860" v="748" actId="164"/>
          <ac:spMkLst>
            <pc:docMk/>
            <pc:sldMk cId="2470480553" sldId="287"/>
            <ac:spMk id="9" creationId="{23DB50CE-0A02-A0A2-0F57-F82905912357}"/>
          </ac:spMkLst>
        </pc:spChg>
        <pc:spChg chg="mod">
          <ac:chgData name="Arundhati Paul" userId="58635d16e8a70bcf" providerId="LiveId" clId="{8FD9E7B8-21D8-4F32-B962-4F5E1E7B6225}" dt="2023-03-28T20:54:23.860" v="748" actId="164"/>
          <ac:spMkLst>
            <pc:docMk/>
            <pc:sldMk cId="2470480553" sldId="287"/>
            <ac:spMk id="11" creationId="{F533180F-B9E7-03B7-ECC4-793DA53879F7}"/>
          </ac:spMkLst>
        </pc:spChg>
        <pc:spChg chg="mod">
          <ac:chgData name="Arundhati Paul" userId="58635d16e8a70bcf" providerId="LiveId" clId="{8FD9E7B8-21D8-4F32-B962-4F5E1E7B6225}" dt="2023-03-28T20:54:23.860" v="748" actId="164"/>
          <ac:spMkLst>
            <pc:docMk/>
            <pc:sldMk cId="2470480553" sldId="287"/>
            <ac:spMk id="12" creationId="{06B48C02-2891-0BE3-0037-94FDBC0BC32A}"/>
          </ac:spMkLst>
        </pc:spChg>
        <pc:spChg chg="mod">
          <ac:chgData name="Arundhati Paul" userId="58635d16e8a70bcf" providerId="LiveId" clId="{8FD9E7B8-21D8-4F32-B962-4F5E1E7B6225}" dt="2023-03-28T18:13:11.443" v="1"/>
          <ac:spMkLst>
            <pc:docMk/>
            <pc:sldMk cId="2470480553" sldId="287"/>
            <ac:spMk id="14" creationId="{91AC9519-170E-1C80-7303-C93F2B04F4EF}"/>
          </ac:spMkLst>
        </pc:spChg>
        <pc:spChg chg="mod">
          <ac:chgData name="Arundhati Paul" userId="58635d16e8a70bcf" providerId="LiveId" clId="{8FD9E7B8-21D8-4F32-B962-4F5E1E7B6225}" dt="2023-03-28T18:13:11.443" v="1"/>
          <ac:spMkLst>
            <pc:docMk/>
            <pc:sldMk cId="2470480553" sldId="287"/>
            <ac:spMk id="25" creationId="{007765A1-854B-9AA3-DB9A-EB59132A7D94}"/>
          </ac:spMkLst>
        </pc:spChg>
        <pc:grpChg chg="add mod">
          <ac:chgData name="Arundhati Paul" userId="58635d16e8a70bcf" providerId="LiveId" clId="{8FD9E7B8-21D8-4F32-B962-4F5E1E7B6225}" dt="2023-03-28T20:54:40.941" v="749" actId="164"/>
          <ac:grpSpMkLst>
            <pc:docMk/>
            <pc:sldMk cId="2470480553" sldId="287"/>
            <ac:grpSpMk id="13" creationId="{981BA808-40E0-348B-157F-540007B5E905}"/>
          </ac:grpSpMkLst>
        </pc:grpChg>
        <pc:grpChg chg="add mod">
          <ac:chgData name="Arundhati Paul" userId="58635d16e8a70bcf" providerId="LiveId" clId="{8FD9E7B8-21D8-4F32-B962-4F5E1E7B6225}" dt="2023-03-28T20:54:40.941" v="749" actId="164"/>
          <ac:grpSpMkLst>
            <pc:docMk/>
            <pc:sldMk cId="2470480553" sldId="287"/>
            <ac:grpSpMk id="16" creationId="{14BBDB82-E225-DB3E-22B0-8550AD6E0259}"/>
          </ac:grpSpMkLst>
        </pc:grpChg>
        <pc:picChg chg="mod">
          <ac:chgData name="Arundhati Paul" userId="58635d16e8a70bcf" providerId="LiveId" clId="{8FD9E7B8-21D8-4F32-B962-4F5E1E7B6225}" dt="2023-03-28T18:13:11.443" v="1"/>
          <ac:picMkLst>
            <pc:docMk/>
            <pc:sldMk cId="2470480553" sldId="287"/>
            <ac:picMk id="5" creationId="{BB14B1FF-1CDB-F2AA-E540-1638901C95F8}"/>
          </ac:picMkLst>
        </pc:picChg>
        <pc:picChg chg="mod">
          <ac:chgData name="Arundhati Paul" userId="58635d16e8a70bcf" providerId="LiveId" clId="{8FD9E7B8-21D8-4F32-B962-4F5E1E7B6225}" dt="2023-03-28T20:54:40.941" v="749" actId="164"/>
          <ac:picMkLst>
            <pc:docMk/>
            <pc:sldMk cId="2470480553" sldId="287"/>
            <ac:picMk id="7" creationId="{53EDCCFB-A3A9-C2D0-002C-1B13BA7FA464}"/>
          </ac:picMkLst>
        </pc:picChg>
        <pc:picChg chg="add mod">
          <ac:chgData name="Arundhati Paul" userId="58635d16e8a70bcf" providerId="LiveId" clId="{8FD9E7B8-21D8-4F32-B962-4F5E1E7B6225}" dt="2023-03-28T20:51:25.966" v="747" actId="571"/>
          <ac:picMkLst>
            <pc:docMk/>
            <pc:sldMk cId="2470480553" sldId="287"/>
            <ac:picMk id="10" creationId="{49094440-BE71-7853-948D-E7BAD6C0F52B}"/>
          </ac:picMkLst>
        </pc:picChg>
        <pc:cxnChg chg="mod">
          <ac:chgData name="Arundhati Paul" userId="58635d16e8a70bcf" providerId="LiveId" clId="{8FD9E7B8-21D8-4F32-B962-4F5E1E7B6225}" dt="2023-03-28T18:13:11.443" v="1"/>
          <ac:cxnSpMkLst>
            <pc:docMk/>
            <pc:sldMk cId="2470480553" sldId="287"/>
            <ac:cxnSpMk id="15" creationId="{4122C81C-CC4D-963D-D278-EA151D4924AC}"/>
          </ac:cxnSpMkLst>
        </pc:cxnChg>
        <pc:cxnChg chg="mod">
          <ac:chgData name="Arundhati Paul" userId="58635d16e8a70bcf" providerId="LiveId" clId="{8FD9E7B8-21D8-4F32-B962-4F5E1E7B6225}" dt="2023-03-28T18:13:11.443" v="1"/>
          <ac:cxnSpMkLst>
            <pc:docMk/>
            <pc:sldMk cId="2470480553" sldId="287"/>
            <ac:cxnSpMk id="19" creationId="{A21684AF-BB08-50DB-50A0-AFA90B326A71}"/>
          </ac:cxnSpMkLst>
        </pc:cxnChg>
        <pc:cxnChg chg="mod">
          <ac:chgData name="Arundhati Paul" userId="58635d16e8a70bcf" providerId="LiveId" clId="{8FD9E7B8-21D8-4F32-B962-4F5E1E7B6225}" dt="2023-03-28T18:13:11.443" v="1"/>
          <ac:cxnSpMkLst>
            <pc:docMk/>
            <pc:sldMk cId="2470480553" sldId="287"/>
            <ac:cxnSpMk id="20" creationId="{C0774B39-EF8D-0612-08F7-822F5AE56757}"/>
          </ac:cxnSpMkLst>
        </pc:cxnChg>
      </pc:sldChg>
      <pc:sldChg chg="modSp del">
        <pc:chgData name="Arundhati Paul" userId="58635d16e8a70bcf" providerId="LiveId" clId="{8FD9E7B8-21D8-4F32-B962-4F5E1E7B6225}" dt="2023-03-28T20:58:52.487" v="809" actId="2696"/>
        <pc:sldMkLst>
          <pc:docMk/>
          <pc:sldMk cId="2571298029" sldId="288"/>
        </pc:sldMkLst>
        <pc:spChg chg="mod">
          <ac:chgData name="Arundhati Paul" userId="58635d16e8a70bcf" providerId="LiveId" clId="{8FD9E7B8-21D8-4F32-B962-4F5E1E7B6225}" dt="2023-03-28T18:13:11.443" v="1"/>
          <ac:spMkLst>
            <pc:docMk/>
            <pc:sldMk cId="2571298029" sldId="288"/>
            <ac:spMk id="2" creationId="{C868AAC0-57D6-223D-F2DE-E4516AD36CF5}"/>
          </ac:spMkLst>
        </pc:spChg>
        <pc:spChg chg="mod">
          <ac:chgData name="Arundhati Paul" userId="58635d16e8a70bcf" providerId="LiveId" clId="{8FD9E7B8-21D8-4F32-B962-4F5E1E7B6225}" dt="2023-03-28T18:13:11.443" v="1"/>
          <ac:spMkLst>
            <pc:docMk/>
            <pc:sldMk cId="2571298029" sldId="288"/>
            <ac:spMk id="14" creationId="{74C1E386-B7A0-B0FF-BFF8-EED3570831D8}"/>
          </ac:spMkLst>
        </pc:spChg>
        <pc:spChg chg="mod">
          <ac:chgData name="Arundhati Paul" userId="58635d16e8a70bcf" providerId="LiveId" clId="{8FD9E7B8-21D8-4F32-B962-4F5E1E7B6225}" dt="2023-03-28T18:13:11.443" v="1"/>
          <ac:spMkLst>
            <pc:docMk/>
            <pc:sldMk cId="2571298029" sldId="288"/>
            <ac:spMk id="15" creationId="{0A532434-0EAF-90DE-BD19-66A1E282ACF6}"/>
          </ac:spMkLst>
        </pc:spChg>
        <pc:spChg chg="mod">
          <ac:chgData name="Arundhati Paul" userId="58635d16e8a70bcf" providerId="LiveId" clId="{8FD9E7B8-21D8-4F32-B962-4F5E1E7B6225}" dt="2023-03-28T18:13:11.443" v="1"/>
          <ac:spMkLst>
            <pc:docMk/>
            <pc:sldMk cId="2571298029" sldId="288"/>
            <ac:spMk id="16" creationId="{D53762B6-7E3C-7110-ED07-1C2A81111039}"/>
          </ac:spMkLst>
        </pc:spChg>
        <pc:spChg chg="mod">
          <ac:chgData name="Arundhati Paul" userId="58635d16e8a70bcf" providerId="LiveId" clId="{8FD9E7B8-21D8-4F32-B962-4F5E1E7B6225}" dt="2023-03-28T18:13:11.443" v="1"/>
          <ac:spMkLst>
            <pc:docMk/>
            <pc:sldMk cId="2571298029" sldId="288"/>
            <ac:spMk id="17" creationId="{D21878C0-E316-1542-9731-E9FFCDA5802C}"/>
          </ac:spMkLst>
        </pc:spChg>
        <pc:picChg chg="mod">
          <ac:chgData name="Arundhati Paul" userId="58635d16e8a70bcf" providerId="LiveId" clId="{8FD9E7B8-21D8-4F32-B962-4F5E1E7B6225}" dt="2023-03-28T18:13:11.443" v="1"/>
          <ac:picMkLst>
            <pc:docMk/>
            <pc:sldMk cId="2571298029" sldId="288"/>
            <ac:picMk id="4" creationId="{54B2293B-E06F-88A2-B79C-5D212A26DF7E}"/>
          </ac:picMkLst>
        </pc:picChg>
        <pc:picChg chg="mod">
          <ac:chgData name="Arundhati Paul" userId="58635d16e8a70bcf" providerId="LiveId" clId="{8FD9E7B8-21D8-4F32-B962-4F5E1E7B6225}" dt="2023-03-28T18:13:11.443" v="1"/>
          <ac:picMkLst>
            <pc:docMk/>
            <pc:sldMk cId="2571298029" sldId="288"/>
            <ac:picMk id="6" creationId="{AF067D62-EECA-3FF1-98C3-32BF5CFF0880}"/>
          </ac:picMkLst>
        </pc:picChg>
        <pc:picChg chg="mod">
          <ac:chgData name="Arundhati Paul" userId="58635d16e8a70bcf" providerId="LiveId" clId="{8FD9E7B8-21D8-4F32-B962-4F5E1E7B6225}" dt="2023-03-28T18:13:11.443" v="1"/>
          <ac:picMkLst>
            <pc:docMk/>
            <pc:sldMk cId="2571298029" sldId="288"/>
            <ac:picMk id="10" creationId="{EF58E5DF-AD95-D3EB-B2B4-21D1885695C7}"/>
          </ac:picMkLst>
        </pc:picChg>
        <pc:picChg chg="mod">
          <ac:chgData name="Arundhati Paul" userId="58635d16e8a70bcf" providerId="LiveId" clId="{8FD9E7B8-21D8-4F32-B962-4F5E1E7B6225}" dt="2023-03-28T18:13:11.443" v="1"/>
          <ac:picMkLst>
            <pc:docMk/>
            <pc:sldMk cId="2571298029" sldId="288"/>
            <ac:picMk id="13" creationId="{53C887EA-E293-489B-A398-8D0097023803}"/>
          </ac:picMkLst>
        </pc:picChg>
      </pc:sldChg>
      <pc:sldChg chg="modSp del mod">
        <pc:chgData name="Arundhati Paul" userId="58635d16e8a70bcf" providerId="LiveId" clId="{8FD9E7B8-21D8-4F32-B962-4F5E1E7B6225}" dt="2023-03-28T21:00:20.204" v="830" actId="2696"/>
        <pc:sldMkLst>
          <pc:docMk/>
          <pc:sldMk cId="3371188659" sldId="289"/>
        </pc:sldMkLst>
        <pc:spChg chg="mod">
          <ac:chgData name="Arundhati Paul" userId="58635d16e8a70bcf" providerId="LiveId" clId="{8FD9E7B8-21D8-4F32-B962-4F5E1E7B6225}" dt="2023-03-28T18:13:11.443" v="1"/>
          <ac:spMkLst>
            <pc:docMk/>
            <pc:sldMk cId="3371188659" sldId="289"/>
            <ac:spMk id="2" creationId="{C868AAC0-57D6-223D-F2DE-E4516AD36CF5}"/>
          </ac:spMkLst>
        </pc:spChg>
        <pc:spChg chg="mod">
          <ac:chgData name="Arundhati Paul" userId="58635d16e8a70bcf" providerId="LiveId" clId="{8FD9E7B8-21D8-4F32-B962-4F5E1E7B6225}" dt="2023-03-28T18:13:11.443" v="1"/>
          <ac:spMkLst>
            <pc:docMk/>
            <pc:sldMk cId="3371188659" sldId="289"/>
            <ac:spMk id="3" creationId="{C83EFBB8-1313-359A-6C1F-94CB1F3FD07A}"/>
          </ac:spMkLst>
        </pc:spChg>
        <pc:spChg chg="mod">
          <ac:chgData name="Arundhati Paul" userId="58635d16e8a70bcf" providerId="LiveId" clId="{8FD9E7B8-21D8-4F32-B962-4F5E1E7B6225}" dt="2023-03-28T18:13:11.443" v="1"/>
          <ac:spMkLst>
            <pc:docMk/>
            <pc:sldMk cId="3371188659" sldId="289"/>
            <ac:spMk id="4" creationId="{37376A97-08CC-ABC5-4B3B-4BDE6AB230ED}"/>
          </ac:spMkLst>
        </pc:spChg>
        <pc:spChg chg="mod">
          <ac:chgData name="Arundhati Paul" userId="58635d16e8a70bcf" providerId="LiveId" clId="{8FD9E7B8-21D8-4F32-B962-4F5E1E7B6225}" dt="2023-03-28T20:59:44.587" v="822" actId="1076"/>
          <ac:spMkLst>
            <pc:docMk/>
            <pc:sldMk cId="3371188659" sldId="289"/>
            <ac:spMk id="14" creationId="{91AC9519-170E-1C80-7303-C93F2B04F4EF}"/>
          </ac:spMkLst>
        </pc:spChg>
        <pc:spChg chg="mod">
          <ac:chgData name="Arundhati Paul" userId="58635d16e8a70bcf" providerId="LiveId" clId="{8FD9E7B8-21D8-4F32-B962-4F5E1E7B6225}" dt="2023-03-28T18:13:11.443" v="1"/>
          <ac:spMkLst>
            <pc:docMk/>
            <pc:sldMk cId="3371188659" sldId="289"/>
            <ac:spMk id="23" creationId="{B377C088-A480-9FF5-7E0D-744FE8744190}"/>
          </ac:spMkLst>
        </pc:spChg>
        <pc:spChg chg="mod">
          <ac:chgData name="Arundhati Paul" userId="58635d16e8a70bcf" providerId="LiveId" clId="{8FD9E7B8-21D8-4F32-B962-4F5E1E7B6225}" dt="2023-03-28T18:13:11.443" v="1"/>
          <ac:spMkLst>
            <pc:docMk/>
            <pc:sldMk cId="3371188659" sldId="289"/>
            <ac:spMk id="24" creationId="{54C5E63A-FE86-0607-198A-3C10ED1F94E0}"/>
          </ac:spMkLst>
        </pc:spChg>
        <pc:spChg chg="mod">
          <ac:chgData name="Arundhati Paul" userId="58635d16e8a70bcf" providerId="LiveId" clId="{8FD9E7B8-21D8-4F32-B962-4F5E1E7B6225}" dt="2023-03-28T18:13:11.443" v="1"/>
          <ac:spMkLst>
            <pc:docMk/>
            <pc:sldMk cId="3371188659" sldId="289"/>
            <ac:spMk id="25" creationId="{007765A1-854B-9AA3-DB9A-EB59132A7D94}"/>
          </ac:spMkLst>
        </pc:spChg>
        <pc:spChg chg="mod">
          <ac:chgData name="Arundhati Paul" userId="58635d16e8a70bcf" providerId="LiveId" clId="{8FD9E7B8-21D8-4F32-B962-4F5E1E7B6225}" dt="2023-03-28T18:13:11.443" v="1"/>
          <ac:spMkLst>
            <pc:docMk/>
            <pc:sldMk cId="3371188659" sldId="289"/>
            <ac:spMk id="26" creationId="{D9CECF58-BE40-C0C5-6AE4-7D0D61B085A0}"/>
          </ac:spMkLst>
        </pc:spChg>
        <pc:picChg chg="mod">
          <ac:chgData name="Arundhati Paul" userId="58635d16e8a70bcf" providerId="LiveId" clId="{8FD9E7B8-21D8-4F32-B962-4F5E1E7B6225}" dt="2023-03-28T18:13:11.443" v="1"/>
          <ac:picMkLst>
            <pc:docMk/>
            <pc:sldMk cId="3371188659" sldId="289"/>
            <ac:picMk id="5" creationId="{BB14B1FF-1CDB-F2AA-E540-1638901C95F8}"/>
          </ac:picMkLst>
        </pc:picChg>
        <pc:picChg chg="mod">
          <ac:chgData name="Arundhati Paul" userId="58635d16e8a70bcf" providerId="LiveId" clId="{8FD9E7B8-21D8-4F32-B962-4F5E1E7B6225}" dt="2023-03-28T18:13:11.443" v="1"/>
          <ac:picMkLst>
            <pc:docMk/>
            <pc:sldMk cId="3371188659" sldId="289"/>
            <ac:picMk id="22" creationId="{661E9241-BEAE-F042-D52F-242047880DE6}"/>
          </ac:picMkLst>
        </pc:picChg>
      </pc:sldChg>
      <pc:sldChg chg="modSp del">
        <pc:chgData name="Arundhati Paul" userId="58635d16e8a70bcf" providerId="LiveId" clId="{8FD9E7B8-21D8-4F32-B962-4F5E1E7B6225}" dt="2023-03-28T21:01:33.728" v="853" actId="2696"/>
        <pc:sldMkLst>
          <pc:docMk/>
          <pc:sldMk cId="435591786" sldId="290"/>
        </pc:sldMkLst>
        <pc:spChg chg="mod">
          <ac:chgData name="Arundhati Paul" userId="58635d16e8a70bcf" providerId="LiveId" clId="{8FD9E7B8-21D8-4F32-B962-4F5E1E7B6225}" dt="2023-03-28T18:13:11.443" v="1"/>
          <ac:spMkLst>
            <pc:docMk/>
            <pc:sldMk cId="435591786" sldId="290"/>
            <ac:spMk id="2" creationId="{C868AAC0-57D6-223D-F2DE-E4516AD36CF5}"/>
          </ac:spMkLst>
        </pc:spChg>
        <pc:spChg chg="mod">
          <ac:chgData name="Arundhati Paul" userId="58635d16e8a70bcf" providerId="LiveId" clId="{8FD9E7B8-21D8-4F32-B962-4F5E1E7B6225}" dt="2023-03-28T18:13:11.443" v="1"/>
          <ac:spMkLst>
            <pc:docMk/>
            <pc:sldMk cId="435591786" sldId="290"/>
            <ac:spMk id="10" creationId="{13F84BDF-5C04-6C79-754F-E40656725F6B}"/>
          </ac:spMkLst>
        </pc:spChg>
        <pc:spChg chg="mod">
          <ac:chgData name="Arundhati Paul" userId="58635d16e8a70bcf" providerId="LiveId" clId="{8FD9E7B8-21D8-4F32-B962-4F5E1E7B6225}" dt="2023-03-28T18:13:11.443" v="1"/>
          <ac:spMkLst>
            <pc:docMk/>
            <pc:sldMk cId="435591786" sldId="290"/>
            <ac:spMk id="15" creationId="{0A532434-0EAF-90DE-BD19-66A1E282ACF6}"/>
          </ac:spMkLst>
        </pc:spChg>
        <pc:spChg chg="mod">
          <ac:chgData name="Arundhati Paul" userId="58635d16e8a70bcf" providerId="LiveId" clId="{8FD9E7B8-21D8-4F32-B962-4F5E1E7B6225}" dt="2023-03-28T18:13:11.443" v="1"/>
          <ac:spMkLst>
            <pc:docMk/>
            <pc:sldMk cId="435591786" sldId="290"/>
            <ac:spMk id="16" creationId="{D53762B6-7E3C-7110-ED07-1C2A81111039}"/>
          </ac:spMkLst>
        </pc:spChg>
        <pc:spChg chg="mod">
          <ac:chgData name="Arundhati Paul" userId="58635d16e8a70bcf" providerId="LiveId" clId="{8FD9E7B8-21D8-4F32-B962-4F5E1E7B6225}" dt="2023-03-28T18:13:11.443" v="1"/>
          <ac:spMkLst>
            <pc:docMk/>
            <pc:sldMk cId="435591786" sldId="290"/>
            <ac:spMk id="17" creationId="{D21878C0-E316-1542-9731-E9FFCDA5802C}"/>
          </ac:spMkLst>
        </pc:spChg>
        <pc:picChg chg="mod">
          <ac:chgData name="Arundhati Paul" userId="58635d16e8a70bcf" providerId="LiveId" clId="{8FD9E7B8-21D8-4F32-B962-4F5E1E7B6225}" dt="2023-03-28T18:13:11.443" v="1"/>
          <ac:picMkLst>
            <pc:docMk/>
            <pc:sldMk cId="435591786" sldId="290"/>
            <ac:picMk id="4" creationId="{54B2293B-E06F-88A2-B79C-5D212A26DF7E}"/>
          </ac:picMkLst>
        </pc:picChg>
        <pc:picChg chg="mod">
          <ac:chgData name="Arundhati Paul" userId="58635d16e8a70bcf" providerId="LiveId" clId="{8FD9E7B8-21D8-4F32-B962-4F5E1E7B6225}" dt="2023-03-28T18:13:11.443" v="1"/>
          <ac:picMkLst>
            <pc:docMk/>
            <pc:sldMk cId="435591786" sldId="290"/>
            <ac:picMk id="5" creationId="{46034205-1369-7D43-3314-4977146C0F27}"/>
          </ac:picMkLst>
        </pc:picChg>
        <pc:picChg chg="mod">
          <ac:chgData name="Arundhati Paul" userId="58635d16e8a70bcf" providerId="LiveId" clId="{8FD9E7B8-21D8-4F32-B962-4F5E1E7B6225}" dt="2023-03-28T18:13:11.443" v="1"/>
          <ac:picMkLst>
            <pc:docMk/>
            <pc:sldMk cId="435591786" sldId="290"/>
            <ac:picMk id="6" creationId="{AF067D62-EECA-3FF1-98C3-32BF5CFF0880}"/>
          </ac:picMkLst>
        </pc:picChg>
        <pc:picChg chg="mod">
          <ac:chgData name="Arundhati Paul" userId="58635d16e8a70bcf" providerId="LiveId" clId="{8FD9E7B8-21D8-4F32-B962-4F5E1E7B6225}" dt="2023-03-28T18:13:11.443" v="1"/>
          <ac:picMkLst>
            <pc:docMk/>
            <pc:sldMk cId="435591786" sldId="290"/>
            <ac:picMk id="9" creationId="{ED2F5825-19F3-CF69-02FA-EAD163E5F00C}"/>
          </ac:picMkLst>
        </pc:picChg>
      </pc:sldChg>
      <pc:sldChg chg="modSp del">
        <pc:chgData name="Arundhati Paul" userId="58635d16e8a70bcf" providerId="LiveId" clId="{8FD9E7B8-21D8-4F32-B962-4F5E1E7B6225}" dt="2023-03-28T21:03:09.832" v="878" actId="2696"/>
        <pc:sldMkLst>
          <pc:docMk/>
          <pc:sldMk cId="3486929388" sldId="291"/>
        </pc:sldMkLst>
        <pc:spChg chg="mod">
          <ac:chgData name="Arundhati Paul" userId="58635d16e8a70bcf" providerId="LiveId" clId="{8FD9E7B8-21D8-4F32-B962-4F5E1E7B6225}" dt="2023-03-28T18:13:11.443" v="1"/>
          <ac:spMkLst>
            <pc:docMk/>
            <pc:sldMk cId="3486929388" sldId="291"/>
            <ac:spMk id="2" creationId="{C868AAC0-57D6-223D-F2DE-E4516AD36CF5}"/>
          </ac:spMkLst>
        </pc:spChg>
        <pc:spChg chg="mod">
          <ac:chgData name="Arundhati Paul" userId="58635d16e8a70bcf" providerId="LiveId" clId="{8FD9E7B8-21D8-4F32-B962-4F5E1E7B6225}" dt="2023-03-28T18:13:11.443" v="1"/>
          <ac:spMkLst>
            <pc:docMk/>
            <pc:sldMk cId="3486929388" sldId="291"/>
            <ac:spMk id="3" creationId="{C83EFBB8-1313-359A-6C1F-94CB1F3FD07A}"/>
          </ac:spMkLst>
        </pc:spChg>
        <pc:spChg chg="mod">
          <ac:chgData name="Arundhati Paul" userId="58635d16e8a70bcf" providerId="LiveId" clId="{8FD9E7B8-21D8-4F32-B962-4F5E1E7B6225}" dt="2023-03-28T18:13:11.443" v="1"/>
          <ac:spMkLst>
            <pc:docMk/>
            <pc:sldMk cId="3486929388" sldId="291"/>
            <ac:spMk id="4" creationId="{37376A97-08CC-ABC5-4B3B-4BDE6AB230ED}"/>
          </ac:spMkLst>
        </pc:spChg>
        <pc:spChg chg="mod">
          <ac:chgData name="Arundhati Paul" userId="58635d16e8a70bcf" providerId="LiveId" clId="{8FD9E7B8-21D8-4F32-B962-4F5E1E7B6225}" dt="2023-03-28T18:13:11.443" v="1"/>
          <ac:spMkLst>
            <pc:docMk/>
            <pc:sldMk cId="3486929388" sldId="291"/>
            <ac:spMk id="8" creationId="{4F73DE13-FD8C-2EA7-DD77-D8A5FB5D0CD1}"/>
          </ac:spMkLst>
        </pc:spChg>
        <pc:spChg chg="mod">
          <ac:chgData name="Arundhati Paul" userId="58635d16e8a70bcf" providerId="LiveId" clId="{8FD9E7B8-21D8-4F32-B962-4F5E1E7B6225}" dt="2023-03-28T18:13:11.443" v="1"/>
          <ac:spMkLst>
            <pc:docMk/>
            <pc:sldMk cId="3486929388" sldId="291"/>
            <ac:spMk id="9" creationId="{C5DB26B2-0136-3B7E-78B7-983DCAB16C0E}"/>
          </ac:spMkLst>
        </pc:spChg>
        <pc:spChg chg="mod">
          <ac:chgData name="Arundhati Paul" userId="58635d16e8a70bcf" providerId="LiveId" clId="{8FD9E7B8-21D8-4F32-B962-4F5E1E7B6225}" dt="2023-03-28T18:13:11.443" v="1"/>
          <ac:spMkLst>
            <pc:docMk/>
            <pc:sldMk cId="3486929388" sldId="291"/>
            <ac:spMk id="11" creationId="{DE41036E-1270-49E4-EDC1-576963D9A29A}"/>
          </ac:spMkLst>
        </pc:spChg>
        <pc:spChg chg="mod">
          <ac:chgData name="Arundhati Paul" userId="58635d16e8a70bcf" providerId="LiveId" clId="{8FD9E7B8-21D8-4F32-B962-4F5E1E7B6225}" dt="2023-03-28T18:13:11.443" v="1"/>
          <ac:spMkLst>
            <pc:docMk/>
            <pc:sldMk cId="3486929388" sldId="291"/>
            <ac:spMk id="14" creationId="{D58DBC64-3EA9-6E0B-D265-3DB4FF0BF2A6}"/>
          </ac:spMkLst>
        </pc:spChg>
        <pc:spChg chg="mod">
          <ac:chgData name="Arundhati Paul" userId="58635d16e8a70bcf" providerId="LiveId" clId="{8FD9E7B8-21D8-4F32-B962-4F5E1E7B6225}" dt="2023-03-28T18:13:11.443" v="1"/>
          <ac:spMkLst>
            <pc:docMk/>
            <pc:sldMk cId="3486929388" sldId="291"/>
            <ac:spMk id="15" creationId="{4896EB69-796A-020F-A5A3-5407116AB9FA}"/>
          </ac:spMkLst>
        </pc:spChg>
        <pc:spChg chg="mod">
          <ac:chgData name="Arundhati Paul" userId="58635d16e8a70bcf" providerId="LiveId" clId="{8FD9E7B8-21D8-4F32-B962-4F5E1E7B6225}" dt="2023-03-28T18:13:11.443" v="1"/>
          <ac:spMkLst>
            <pc:docMk/>
            <pc:sldMk cId="3486929388" sldId="291"/>
            <ac:spMk id="17" creationId="{9FED80FA-518A-4796-6FD8-1C56655E630E}"/>
          </ac:spMkLst>
        </pc:spChg>
        <pc:spChg chg="mod">
          <ac:chgData name="Arundhati Paul" userId="58635d16e8a70bcf" providerId="LiveId" clId="{8FD9E7B8-21D8-4F32-B962-4F5E1E7B6225}" dt="2023-03-28T18:13:11.443" v="1"/>
          <ac:spMkLst>
            <pc:docMk/>
            <pc:sldMk cId="3486929388" sldId="291"/>
            <ac:spMk id="25" creationId="{007765A1-854B-9AA3-DB9A-EB59132A7D94}"/>
          </ac:spMkLst>
        </pc:spChg>
        <pc:picChg chg="mod">
          <ac:chgData name="Arundhati Paul" userId="58635d16e8a70bcf" providerId="LiveId" clId="{8FD9E7B8-21D8-4F32-B962-4F5E1E7B6225}" dt="2023-03-28T18:13:11.443" v="1"/>
          <ac:picMkLst>
            <pc:docMk/>
            <pc:sldMk cId="3486929388" sldId="291"/>
            <ac:picMk id="6" creationId="{C2285EBD-75CF-D3A2-88C0-346CD52A83E5}"/>
          </ac:picMkLst>
        </pc:picChg>
        <pc:picChg chg="mod">
          <ac:chgData name="Arundhati Paul" userId="58635d16e8a70bcf" providerId="LiveId" clId="{8FD9E7B8-21D8-4F32-B962-4F5E1E7B6225}" dt="2023-03-28T18:13:11.443" v="1"/>
          <ac:picMkLst>
            <pc:docMk/>
            <pc:sldMk cId="3486929388" sldId="291"/>
            <ac:picMk id="29" creationId="{CB78B603-0CD0-18B9-948E-FC96063882C5}"/>
          </ac:picMkLst>
        </pc:picChg>
      </pc:sldChg>
      <pc:sldChg chg="addSp modSp mod">
        <pc:chgData name="Arundhati Paul" userId="58635d16e8a70bcf" providerId="LiveId" clId="{8FD9E7B8-21D8-4F32-B962-4F5E1E7B6225}" dt="2023-03-28T20:00:14.547" v="274" actId="1035"/>
        <pc:sldMkLst>
          <pc:docMk/>
          <pc:sldMk cId="3180119829" sldId="293"/>
        </pc:sldMkLst>
        <pc:spChg chg="mod">
          <ac:chgData name="Arundhati Paul" userId="58635d16e8a70bcf" providerId="LiveId" clId="{8FD9E7B8-21D8-4F32-B962-4F5E1E7B6225}" dt="2023-03-28T18:34:44.268" v="195" actId="14100"/>
          <ac:spMkLst>
            <pc:docMk/>
            <pc:sldMk cId="3180119829" sldId="293"/>
            <ac:spMk id="2" creationId="{C868AAC0-57D6-223D-F2DE-E4516AD36CF5}"/>
          </ac:spMkLst>
        </pc:spChg>
        <pc:spChg chg="mod">
          <ac:chgData name="Arundhati Paul" userId="58635d16e8a70bcf" providerId="LiveId" clId="{8FD9E7B8-21D8-4F32-B962-4F5E1E7B6225}" dt="2023-03-28T18:35:22.569" v="201" actId="164"/>
          <ac:spMkLst>
            <pc:docMk/>
            <pc:sldMk cId="3180119829" sldId="293"/>
            <ac:spMk id="3" creationId="{EFB63BE8-51A3-C20D-FEAA-6CB13D970928}"/>
          </ac:spMkLst>
        </pc:spChg>
        <pc:spChg chg="mod">
          <ac:chgData name="Arundhati Paul" userId="58635d16e8a70bcf" providerId="LiveId" clId="{8FD9E7B8-21D8-4F32-B962-4F5E1E7B6225}" dt="2023-03-28T18:38:54.784" v="249" actId="1037"/>
          <ac:spMkLst>
            <pc:docMk/>
            <pc:sldMk cId="3180119829" sldId="293"/>
            <ac:spMk id="5" creationId="{8EA63AE2-D17C-AE44-6212-FA31EB7CB6DD}"/>
          </ac:spMkLst>
        </pc:spChg>
        <pc:spChg chg="mod">
          <ac:chgData name="Arundhati Paul" userId="58635d16e8a70bcf" providerId="LiveId" clId="{8FD9E7B8-21D8-4F32-B962-4F5E1E7B6225}" dt="2023-03-28T18:35:40.749" v="205" actId="164"/>
          <ac:spMkLst>
            <pc:docMk/>
            <pc:sldMk cId="3180119829" sldId="293"/>
            <ac:spMk id="6" creationId="{6F00506A-8299-AA67-A4E5-7B3168EB6483}"/>
          </ac:spMkLst>
        </pc:spChg>
        <pc:spChg chg="mod">
          <ac:chgData name="Arundhati Paul" userId="58635d16e8a70bcf" providerId="LiveId" clId="{8FD9E7B8-21D8-4F32-B962-4F5E1E7B6225}" dt="2023-03-28T18:37:33.733" v="223" actId="164"/>
          <ac:spMkLst>
            <pc:docMk/>
            <pc:sldMk cId="3180119829" sldId="293"/>
            <ac:spMk id="8" creationId="{BAA277BD-C0D1-89FF-A811-0D0833250242}"/>
          </ac:spMkLst>
        </pc:spChg>
        <pc:spChg chg="mod">
          <ac:chgData name="Arundhati Paul" userId="58635d16e8a70bcf" providerId="LiveId" clId="{8FD9E7B8-21D8-4F32-B962-4F5E1E7B6225}" dt="2023-03-28T18:36:02.847" v="209" actId="164"/>
          <ac:spMkLst>
            <pc:docMk/>
            <pc:sldMk cId="3180119829" sldId="293"/>
            <ac:spMk id="12" creationId="{E2941058-DE9C-7433-0FA0-288E72B1F700}"/>
          </ac:spMkLst>
        </pc:spChg>
        <pc:spChg chg="mod">
          <ac:chgData name="Arundhati Paul" userId="58635d16e8a70bcf" providerId="LiveId" clId="{8FD9E7B8-21D8-4F32-B962-4F5E1E7B6225}" dt="2023-03-28T18:38:08.981" v="230" actId="164"/>
          <ac:spMkLst>
            <pc:docMk/>
            <pc:sldMk cId="3180119829" sldId="293"/>
            <ac:spMk id="14" creationId="{71CC4780-0589-EA9F-890B-8D4FFC015DC3}"/>
          </ac:spMkLst>
        </pc:spChg>
        <pc:spChg chg="mod">
          <ac:chgData name="Arundhati Paul" userId="58635d16e8a70bcf" providerId="LiveId" clId="{8FD9E7B8-21D8-4F32-B962-4F5E1E7B6225}" dt="2023-03-28T18:37:17.166" v="219" actId="164"/>
          <ac:spMkLst>
            <pc:docMk/>
            <pc:sldMk cId="3180119829" sldId="293"/>
            <ac:spMk id="15" creationId="{16472886-90BB-2D3C-38A9-AC82950E3B8F}"/>
          </ac:spMkLst>
        </pc:spChg>
        <pc:grpChg chg="add mod">
          <ac:chgData name="Arundhati Paul" userId="58635d16e8a70bcf" providerId="LiveId" clId="{8FD9E7B8-21D8-4F32-B962-4F5E1E7B6225}" dt="2023-03-28T20:00:14.547" v="274" actId="1035"/>
          <ac:grpSpMkLst>
            <pc:docMk/>
            <pc:sldMk cId="3180119829" sldId="293"/>
            <ac:grpSpMk id="9" creationId="{1DFC10CC-CB3D-3BA0-410F-D4C422883E7E}"/>
          </ac:grpSpMkLst>
        </pc:grpChg>
        <pc:grpChg chg="add mod">
          <ac:chgData name="Arundhati Paul" userId="58635d16e8a70bcf" providerId="LiveId" clId="{8FD9E7B8-21D8-4F32-B962-4F5E1E7B6225}" dt="2023-03-28T18:38:31.012" v="235" actId="1076"/>
          <ac:grpSpMkLst>
            <pc:docMk/>
            <pc:sldMk cId="3180119829" sldId="293"/>
            <ac:grpSpMk id="10" creationId="{FD1368CB-94B2-1530-5A58-ACD288C7FBED}"/>
          </ac:grpSpMkLst>
        </pc:grpChg>
        <pc:grpChg chg="add mod">
          <ac:chgData name="Arundhati Paul" userId="58635d16e8a70bcf" providerId="LiveId" clId="{8FD9E7B8-21D8-4F32-B962-4F5E1E7B6225}" dt="2023-03-28T18:36:14.397" v="218" actId="1038"/>
          <ac:grpSpMkLst>
            <pc:docMk/>
            <pc:sldMk cId="3180119829" sldId="293"/>
            <ac:grpSpMk id="11" creationId="{DC5EDCC7-C312-022F-58FB-58B5E957E1C3}"/>
          </ac:grpSpMkLst>
        </pc:grpChg>
        <pc:grpChg chg="add mod">
          <ac:chgData name="Arundhati Paul" userId="58635d16e8a70bcf" providerId="LiveId" clId="{8FD9E7B8-21D8-4F32-B962-4F5E1E7B6225}" dt="2023-03-28T18:38:42.889" v="238" actId="14100"/>
          <ac:grpSpMkLst>
            <pc:docMk/>
            <pc:sldMk cId="3180119829" sldId="293"/>
            <ac:grpSpMk id="13" creationId="{E1332629-14D9-18D3-2246-AF92FD5EEA3E}"/>
          </ac:grpSpMkLst>
        </pc:grpChg>
        <pc:grpChg chg="add mod">
          <ac:chgData name="Arundhati Paul" userId="58635d16e8a70bcf" providerId="LiveId" clId="{8FD9E7B8-21D8-4F32-B962-4F5E1E7B6225}" dt="2023-03-28T18:37:44.634" v="229" actId="1076"/>
          <ac:grpSpMkLst>
            <pc:docMk/>
            <pc:sldMk cId="3180119829" sldId="293"/>
            <ac:grpSpMk id="17" creationId="{315193DA-6F97-7311-63F9-436FB5BCAA13}"/>
          </ac:grpSpMkLst>
        </pc:grpChg>
        <pc:grpChg chg="add mod">
          <ac:chgData name="Arundhati Paul" userId="58635d16e8a70bcf" providerId="LiveId" clId="{8FD9E7B8-21D8-4F32-B962-4F5E1E7B6225}" dt="2023-03-28T18:38:35.242" v="236" actId="1076"/>
          <ac:grpSpMkLst>
            <pc:docMk/>
            <pc:sldMk cId="3180119829" sldId="293"/>
            <ac:grpSpMk id="21" creationId="{E3BFBDDA-8F91-77CA-65FF-4EF5773353A0}"/>
          </ac:grpSpMkLst>
        </pc:grpChg>
        <pc:picChg chg="mod">
          <ac:chgData name="Arundhati Paul" userId="58635d16e8a70bcf" providerId="LiveId" clId="{8FD9E7B8-21D8-4F32-B962-4F5E1E7B6225}" dt="2023-03-28T18:35:22.569" v="201" actId="164"/>
          <ac:picMkLst>
            <pc:docMk/>
            <pc:sldMk cId="3180119829" sldId="293"/>
            <ac:picMk id="4" creationId="{B8E45D04-62D6-6FAE-BDBB-155B9A45BA4D}"/>
          </ac:picMkLst>
        </pc:picChg>
        <pc:picChg chg="mod">
          <ac:chgData name="Arundhati Paul" userId="58635d16e8a70bcf" providerId="LiveId" clId="{8FD9E7B8-21D8-4F32-B962-4F5E1E7B6225}" dt="2023-03-28T18:35:40.749" v="205" actId="164"/>
          <ac:picMkLst>
            <pc:docMk/>
            <pc:sldMk cId="3180119829" sldId="293"/>
            <ac:picMk id="7" creationId="{834E578A-F5C9-CFA9-819C-522A95993D22}"/>
          </ac:picMkLst>
        </pc:picChg>
        <pc:picChg chg="mod">
          <ac:chgData name="Arundhati Paul" userId="58635d16e8a70bcf" providerId="LiveId" clId="{8FD9E7B8-21D8-4F32-B962-4F5E1E7B6225}" dt="2023-03-28T18:37:33.733" v="223" actId="164"/>
          <ac:picMkLst>
            <pc:docMk/>
            <pc:sldMk cId="3180119829" sldId="293"/>
            <ac:picMk id="16" creationId="{6D88EC5F-876B-999D-EB20-1A7926584F30}"/>
          </ac:picMkLst>
        </pc:picChg>
        <pc:picChg chg="mod">
          <ac:chgData name="Arundhati Paul" userId="58635d16e8a70bcf" providerId="LiveId" clId="{8FD9E7B8-21D8-4F32-B962-4F5E1E7B6225}" dt="2023-03-28T18:36:02.847" v="209" actId="164"/>
          <ac:picMkLst>
            <pc:docMk/>
            <pc:sldMk cId="3180119829" sldId="293"/>
            <ac:picMk id="18" creationId="{2B677136-B788-3BD1-37D0-EEBB8B754F78}"/>
          </ac:picMkLst>
        </pc:picChg>
        <pc:picChg chg="mod">
          <ac:chgData name="Arundhati Paul" userId="58635d16e8a70bcf" providerId="LiveId" clId="{8FD9E7B8-21D8-4F32-B962-4F5E1E7B6225}" dt="2023-03-28T18:38:08.981" v="230" actId="164"/>
          <ac:picMkLst>
            <pc:docMk/>
            <pc:sldMk cId="3180119829" sldId="293"/>
            <ac:picMk id="19" creationId="{F05660DA-7F6D-ABCA-6FC9-472F4F428CC5}"/>
          </ac:picMkLst>
        </pc:picChg>
        <pc:picChg chg="mod">
          <ac:chgData name="Arundhati Paul" userId="58635d16e8a70bcf" providerId="LiveId" clId="{8FD9E7B8-21D8-4F32-B962-4F5E1E7B6225}" dt="2023-03-28T18:37:17.166" v="219" actId="164"/>
          <ac:picMkLst>
            <pc:docMk/>
            <pc:sldMk cId="3180119829" sldId="293"/>
            <ac:picMk id="20" creationId="{0B5B37EF-6ADF-DDCF-CF87-E769A221EFCF}"/>
          </ac:picMkLst>
        </pc:picChg>
      </pc:sldChg>
      <pc:sldChg chg="modSp mod">
        <pc:chgData name="Arundhati Paul" userId="58635d16e8a70bcf" providerId="LiveId" clId="{8FD9E7B8-21D8-4F32-B962-4F5E1E7B6225}" dt="2023-03-28T21:05:47.298" v="891" actId="1035"/>
        <pc:sldMkLst>
          <pc:docMk/>
          <pc:sldMk cId="908882908" sldId="295"/>
        </pc:sldMkLst>
        <pc:spChg chg="mod">
          <ac:chgData name="Arundhati Paul" userId="58635d16e8a70bcf" providerId="LiveId" clId="{8FD9E7B8-21D8-4F32-B962-4F5E1E7B6225}" dt="2023-03-28T20:04:24.697" v="320" actId="14100"/>
          <ac:spMkLst>
            <pc:docMk/>
            <pc:sldMk cId="908882908" sldId="295"/>
            <ac:spMk id="2" creationId="{C868AAC0-57D6-223D-F2DE-E4516AD36CF5}"/>
          </ac:spMkLst>
        </pc:spChg>
        <pc:spChg chg="mod">
          <ac:chgData name="Arundhati Paul" userId="58635d16e8a70bcf" providerId="LiveId" clId="{8FD9E7B8-21D8-4F32-B962-4F5E1E7B6225}" dt="2023-03-28T21:05:47.298" v="891" actId="1035"/>
          <ac:spMkLst>
            <pc:docMk/>
            <pc:sldMk cId="908882908" sldId="295"/>
            <ac:spMk id="3" creationId="{C83EFBB8-1313-359A-6C1F-94CB1F3FD07A}"/>
          </ac:spMkLst>
        </pc:spChg>
        <pc:spChg chg="mod">
          <ac:chgData name="Arundhati Paul" userId="58635d16e8a70bcf" providerId="LiveId" clId="{8FD9E7B8-21D8-4F32-B962-4F5E1E7B6225}" dt="2023-03-28T20:48:17.709" v="718" actId="255"/>
          <ac:spMkLst>
            <pc:docMk/>
            <pc:sldMk cId="908882908" sldId="295"/>
            <ac:spMk id="4" creationId="{37376A97-08CC-ABC5-4B3B-4BDE6AB230ED}"/>
          </ac:spMkLst>
        </pc:spChg>
        <pc:spChg chg="mod">
          <ac:chgData name="Arundhati Paul" userId="58635d16e8a70bcf" providerId="LiveId" clId="{8FD9E7B8-21D8-4F32-B962-4F5E1E7B6225}" dt="2023-03-28T20:27:38.262" v="489" actId="255"/>
          <ac:spMkLst>
            <pc:docMk/>
            <pc:sldMk cId="908882908" sldId="295"/>
            <ac:spMk id="5" creationId="{5C046680-869B-FA70-BDE5-04F4C1938184}"/>
          </ac:spMkLst>
        </pc:spChg>
        <pc:spChg chg="mod">
          <ac:chgData name="Arundhati Paul" userId="58635d16e8a70bcf" providerId="LiveId" clId="{8FD9E7B8-21D8-4F32-B962-4F5E1E7B6225}" dt="2023-03-28T18:13:11.443" v="1"/>
          <ac:spMkLst>
            <pc:docMk/>
            <pc:sldMk cId="908882908" sldId="295"/>
            <ac:spMk id="10" creationId="{8ACC36E5-2EE8-9284-AFBD-1C298D4E8A91}"/>
          </ac:spMkLst>
        </pc:spChg>
        <pc:spChg chg="mod">
          <ac:chgData name="Arundhati Paul" userId="58635d16e8a70bcf" providerId="LiveId" clId="{8FD9E7B8-21D8-4F32-B962-4F5E1E7B6225}" dt="2023-03-28T18:13:11.443" v="1"/>
          <ac:spMkLst>
            <pc:docMk/>
            <pc:sldMk cId="908882908" sldId="295"/>
            <ac:spMk id="11" creationId="{D4E5ACB9-FC1D-8DDC-0E89-D16C73E932B8}"/>
          </ac:spMkLst>
        </pc:spChg>
        <pc:spChg chg="mod">
          <ac:chgData name="Arundhati Paul" userId="58635d16e8a70bcf" providerId="LiveId" clId="{8FD9E7B8-21D8-4F32-B962-4F5E1E7B6225}" dt="2023-03-28T18:13:11.443" v="1"/>
          <ac:spMkLst>
            <pc:docMk/>
            <pc:sldMk cId="908882908" sldId="295"/>
            <ac:spMk id="12" creationId="{7C8D7306-22D6-9AC2-020E-54A093BAB7D3}"/>
          </ac:spMkLst>
        </pc:spChg>
        <pc:spChg chg="mod">
          <ac:chgData name="Arundhati Paul" userId="58635d16e8a70bcf" providerId="LiveId" clId="{8FD9E7B8-21D8-4F32-B962-4F5E1E7B6225}" dt="2023-03-28T20:05:51.004" v="332" actId="1076"/>
          <ac:spMkLst>
            <pc:docMk/>
            <pc:sldMk cId="908882908" sldId="295"/>
            <ac:spMk id="20" creationId="{88470840-66DC-B773-A036-192C41E1FACC}"/>
          </ac:spMkLst>
        </pc:spChg>
        <pc:picChg chg="mod">
          <ac:chgData name="Arundhati Paul" userId="58635d16e8a70bcf" providerId="LiveId" clId="{8FD9E7B8-21D8-4F32-B962-4F5E1E7B6225}" dt="2023-03-28T20:06:10.704" v="337" actId="1076"/>
          <ac:picMkLst>
            <pc:docMk/>
            <pc:sldMk cId="908882908" sldId="295"/>
            <ac:picMk id="6" creationId="{C2285EBD-75CF-D3A2-88C0-346CD52A83E5}"/>
          </ac:picMkLst>
        </pc:picChg>
        <pc:picChg chg="mod">
          <ac:chgData name="Arundhati Paul" userId="58635d16e8a70bcf" providerId="LiveId" clId="{8FD9E7B8-21D8-4F32-B962-4F5E1E7B6225}" dt="2023-03-28T20:05:36.509" v="330" actId="1076"/>
          <ac:picMkLst>
            <pc:docMk/>
            <pc:sldMk cId="908882908" sldId="295"/>
            <ac:picMk id="8" creationId="{ABC64D6D-DF09-059D-C329-35CD92F69138}"/>
          </ac:picMkLst>
        </pc:picChg>
        <pc:picChg chg="mod">
          <ac:chgData name="Arundhati Paul" userId="58635d16e8a70bcf" providerId="LiveId" clId="{8FD9E7B8-21D8-4F32-B962-4F5E1E7B6225}" dt="2023-03-28T20:05:43.842" v="331" actId="1076"/>
          <ac:picMkLst>
            <pc:docMk/>
            <pc:sldMk cId="908882908" sldId="295"/>
            <ac:picMk id="19" creationId="{5828EF69-3D59-9304-C852-51FFCF741FFA}"/>
          </ac:picMkLst>
        </pc:picChg>
      </pc:sldChg>
      <pc:sldChg chg="modSp mod">
        <pc:chgData name="Arundhati Paul" userId="58635d16e8a70bcf" providerId="LiveId" clId="{8FD9E7B8-21D8-4F32-B962-4F5E1E7B6225}" dt="2023-03-28T18:30:08.822" v="133" actId="14100"/>
        <pc:sldMkLst>
          <pc:docMk/>
          <pc:sldMk cId="1451245525" sldId="297"/>
        </pc:sldMkLst>
        <pc:spChg chg="mod">
          <ac:chgData name="Arundhati Paul" userId="58635d16e8a70bcf" providerId="LiveId" clId="{8FD9E7B8-21D8-4F32-B962-4F5E1E7B6225}" dt="2023-03-28T18:21:17.798" v="54" actId="14100"/>
          <ac:spMkLst>
            <pc:docMk/>
            <pc:sldMk cId="1451245525" sldId="297"/>
            <ac:spMk id="2" creationId="{C868AAC0-57D6-223D-F2DE-E4516AD36CF5}"/>
          </ac:spMkLst>
        </pc:spChg>
        <pc:spChg chg="mod">
          <ac:chgData name="Arundhati Paul" userId="58635d16e8a70bcf" providerId="LiveId" clId="{8FD9E7B8-21D8-4F32-B962-4F5E1E7B6225}" dt="2023-03-28T18:21:40.716" v="59" actId="14100"/>
          <ac:spMkLst>
            <pc:docMk/>
            <pc:sldMk cId="1451245525" sldId="297"/>
            <ac:spMk id="3" creationId="{A1B6BC96-A03F-D699-0F93-E52DFF9D35FB}"/>
          </ac:spMkLst>
        </pc:spChg>
        <pc:picChg chg="mod">
          <ac:chgData name="Arundhati Paul" userId="58635d16e8a70bcf" providerId="LiveId" clId="{8FD9E7B8-21D8-4F32-B962-4F5E1E7B6225}" dt="2023-03-28T18:30:08.822" v="133" actId="14100"/>
          <ac:picMkLst>
            <pc:docMk/>
            <pc:sldMk cId="1451245525" sldId="297"/>
            <ac:picMk id="8" creationId="{26EDE121-20FB-EE1D-F9DC-BC5F73716A60}"/>
          </ac:picMkLst>
        </pc:picChg>
      </pc:sldChg>
      <pc:sldChg chg="modSp mod">
        <pc:chgData name="Arundhati Paul" userId="58635d16e8a70bcf" providerId="LiveId" clId="{8FD9E7B8-21D8-4F32-B962-4F5E1E7B6225}" dt="2023-03-28T18:23:34.318" v="101" actId="1037"/>
        <pc:sldMkLst>
          <pc:docMk/>
          <pc:sldMk cId="781473586" sldId="298"/>
        </pc:sldMkLst>
        <pc:spChg chg="mod">
          <ac:chgData name="Arundhati Paul" userId="58635d16e8a70bcf" providerId="LiveId" clId="{8FD9E7B8-21D8-4F32-B962-4F5E1E7B6225}" dt="2023-03-28T18:22:11.700" v="61" actId="14100"/>
          <ac:spMkLst>
            <pc:docMk/>
            <pc:sldMk cId="781473586" sldId="298"/>
            <ac:spMk id="2" creationId="{C868AAC0-57D6-223D-F2DE-E4516AD36CF5}"/>
          </ac:spMkLst>
        </pc:spChg>
        <pc:spChg chg="mod">
          <ac:chgData name="Arundhati Paul" userId="58635d16e8a70bcf" providerId="LiveId" clId="{8FD9E7B8-21D8-4F32-B962-4F5E1E7B6225}" dt="2023-03-28T18:23:34.318" v="101" actId="1037"/>
          <ac:spMkLst>
            <pc:docMk/>
            <pc:sldMk cId="781473586" sldId="298"/>
            <ac:spMk id="3" creationId="{D348B8C6-62CC-1354-BC14-94F81DD2A822}"/>
          </ac:spMkLst>
        </pc:spChg>
        <pc:spChg chg="mod">
          <ac:chgData name="Arundhati Paul" userId="58635d16e8a70bcf" providerId="LiveId" clId="{8FD9E7B8-21D8-4F32-B962-4F5E1E7B6225}" dt="2023-03-28T18:13:11.443" v="1"/>
          <ac:spMkLst>
            <pc:docMk/>
            <pc:sldMk cId="781473586" sldId="298"/>
            <ac:spMk id="29" creationId="{88189840-8B91-FABC-1A50-3D16A2ED0850}"/>
          </ac:spMkLst>
        </pc:spChg>
        <pc:picChg chg="mod">
          <ac:chgData name="Arundhati Paul" userId="58635d16e8a70bcf" providerId="LiveId" clId="{8FD9E7B8-21D8-4F32-B962-4F5E1E7B6225}" dt="2023-03-28T18:23:25.936" v="87" actId="1035"/>
          <ac:picMkLst>
            <pc:docMk/>
            <pc:sldMk cId="781473586" sldId="298"/>
            <ac:picMk id="4" creationId="{16A64190-EFD5-D8CB-5591-AAF99DB73E0D}"/>
          </ac:picMkLst>
        </pc:picChg>
        <pc:picChg chg="mod">
          <ac:chgData name="Arundhati Paul" userId="58635d16e8a70bcf" providerId="LiveId" clId="{8FD9E7B8-21D8-4F32-B962-4F5E1E7B6225}" dt="2023-03-28T18:22:59.404" v="74" actId="14100"/>
          <ac:picMkLst>
            <pc:docMk/>
            <pc:sldMk cId="781473586" sldId="298"/>
            <ac:picMk id="16" creationId="{676AF628-D189-D3F9-13BC-DA496E37117C}"/>
          </ac:picMkLst>
        </pc:picChg>
        <pc:picChg chg="mod">
          <ac:chgData name="Arundhati Paul" userId="58635d16e8a70bcf" providerId="LiveId" clId="{8FD9E7B8-21D8-4F32-B962-4F5E1E7B6225}" dt="2023-03-28T18:13:11.443" v="1"/>
          <ac:picMkLst>
            <pc:docMk/>
            <pc:sldMk cId="781473586" sldId="298"/>
            <ac:picMk id="18" creationId="{26B94707-A597-24CD-9BEC-27E26CF6DD3A}"/>
          </ac:picMkLst>
        </pc:picChg>
        <pc:picChg chg="mod">
          <ac:chgData name="Arundhati Paul" userId="58635d16e8a70bcf" providerId="LiveId" clId="{8FD9E7B8-21D8-4F32-B962-4F5E1E7B6225}" dt="2023-03-28T18:13:11.443" v="1"/>
          <ac:picMkLst>
            <pc:docMk/>
            <pc:sldMk cId="781473586" sldId="298"/>
            <ac:picMk id="22" creationId="{BAD8454B-9B7C-74D7-54DB-01AD7EA0DB56}"/>
          </ac:picMkLst>
        </pc:picChg>
        <pc:picChg chg="mod">
          <ac:chgData name="Arundhati Paul" userId="58635d16e8a70bcf" providerId="LiveId" clId="{8FD9E7B8-21D8-4F32-B962-4F5E1E7B6225}" dt="2023-03-28T18:13:11.443" v="1"/>
          <ac:picMkLst>
            <pc:docMk/>
            <pc:sldMk cId="781473586" sldId="298"/>
            <ac:picMk id="24" creationId="{1252F6C8-0653-B08C-C786-2B29A0C0D1D9}"/>
          </ac:picMkLst>
        </pc:picChg>
      </pc:sldChg>
      <pc:sldChg chg="modSp mod">
        <pc:chgData name="Arundhati Paul" userId="58635d16e8a70bcf" providerId="LiveId" clId="{8FD9E7B8-21D8-4F32-B962-4F5E1E7B6225}" dt="2023-03-28T18:39:37.645" v="255" actId="14100"/>
        <pc:sldMkLst>
          <pc:docMk/>
          <pc:sldMk cId="1065277657" sldId="301"/>
        </pc:sldMkLst>
        <pc:spChg chg="mod">
          <ac:chgData name="Arundhati Paul" userId="58635d16e8a70bcf" providerId="LiveId" clId="{8FD9E7B8-21D8-4F32-B962-4F5E1E7B6225}" dt="2023-03-28T18:26:46.307" v="103" actId="14100"/>
          <ac:spMkLst>
            <pc:docMk/>
            <pc:sldMk cId="1065277657" sldId="301"/>
            <ac:spMk id="2" creationId="{C868AAC0-57D6-223D-F2DE-E4516AD36CF5}"/>
          </ac:spMkLst>
        </pc:spChg>
        <pc:spChg chg="mod">
          <ac:chgData name="Arundhati Paul" userId="58635d16e8a70bcf" providerId="LiveId" clId="{8FD9E7B8-21D8-4F32-B962-4F5E1E7B6225}" dt="2023-03-28T18:27:20.647" v="109" actId="255"/>
          <ac:spMkLst>
            <pc:docMk/>
            <pc:sldMk cId="1065277657" sldId="301"/>
            <ac:spMk id="3" creationId="{F8FA4376-CDDA-9E77-864B-8740896A86BF}"/>
          </ac:spMkLst>
        </pc:spChg>
        <pc:spChg chg="mod">
          <ac:chgData name="Arundhati Paul" userId="58635d16e8a70bcf" providerId="LiveId" clId="{8FD9E7B8-21D8-4F32-B962-4F5E1E7B6225}" dt="2023-03-28T18:39:21.307" v="252" actId="14100"/>
          <ac:spMkLst>
            <pc:docMk/>
            <pc:sldMk cId="1065277657" sldId="301"/>
            <ac:spMk id="5" creationId="{7210C3E3-2CCD-8C84-6BC6-CEADB3DE817F}"/>
          </ac:spMkLst>
        </pc:spChg>
        <pc:spChg chg="mod">
          <ac:chgData name="Arundhati Paul" userId="58635d16e8a70bcf" providerId="LiveId" clId="{8FD9E7B8-21D8-4F32-B962-4F5E1E7B6225}" dt="2023-03-28T18:39:37.645" v="255" actId="14100"/>
          <ac:spMkLst>
            <pc:docMk/>
            <pc:sldMk cId="1065277657" sldId="301"/>
            <ac:spMk id="7" creationId="{116DBE2B-35FE-2B64-6FC5-E5BB8EB18B5C}"/>
          </ac:spMkLst>
        </pc:spChg>
        <pc:spChg chg="mod">
          <ac:chgData name="Arundhati Paul" userId="58635d16e8a70bcf" providerId="LiveId" clId="{8FD9E7B8-21D8-4F32-B962-4F5E1E7B6225}" dt="2023-03-28T18:39:29.257" v="253" actId="14100"/>
          <ac:spMkLst>
            <pc:docMk/>
            <pc:sldMk cId="1065277657" sldId="301"/>
            <ac:spMk id="9" creationId="{5A9FA106-77AA-B313-5CE4-48380C734CFD}"/>
          </ac:spMkLst>
        </pc:spChg>
        <pc:spChg chg="mod">
          <ac:chgData name="Arundhati Paul" userId="58635d16e8a70bcf" providerId="LiveId" clId="{8FD9E7B8-21D8-4F32-B962-4F5E1E7B6225}" dt="2023-03-28T18:27:02.890" v="106" actId="14100"/>
          <ac:spMkLst>
            <pc:docMk/>
            <pc:sldMk cId="1065277657" sldId="301"/>
            <ac:spMk id="10" creationId="{033E223B-D00C-94A2-90DB-9FD7CBF01488}"/>
          </ac:spMkLst>
        </pc:spChg>
        <pc:spChg chg="mod">
          <ac:chgData name="Arundhati Paul" userId="58635d16e8a70bcf" providerId="LiveId" clId="{8FD9E7B8-21D8-4F32-B962-4F5E1E7B6225}" dt="2023-03-28T18:28:31.324" v="121" actId="1076"/>
          <ac:spMkLst>
            <pc:docMk/>
            <pc:sldMk cId="1065277657" sldId="301"/>
            <ac:spMk id="11" creationId="{EB4C1356-9EF9-949B-1425-E15D6F233419}"/>
          </ac:spMkLst>
        </pc:spChg>
        <pc:spChg chg="mod">
          <ac:chgData name="Arundhati Paul" userId="58635d16e8a70bcf" providerId="LiveId" clId="{8FD9E7B8-21D8-4F32-B962-4F5E1E7B6225}" dt="2023-03-28T18:28:36.212" v="122" actId="14100"/>
          <ac:spMkLst>
            <pc:docMk/>
            <pc:sldMk cId="1065277657" sldId="301"/>
            <ac:spMk id="12" creationId="{CF0C461E-DECC-A79F-3506-A8004E685C67}"/>
          </ac:spMkLst>
        </pc:spChg>
      </pc:sldChg>
      <pc:sldChg chg="modSp mod">
        <pc:chgData name="Arundhati Paul" userId="58635d16e8a70bcf" providerId="LiveId" clId="{8FD9E7B8-21D8-4F32-B962-4F5E1E7B6225}" dt="2023-03-28T18:20:40.616" v="52" actId="255"/>
        <pc:sldMkLst>
          <pc:docMk/>
          <pc:sldMk cId="2367903721" sldId="305"/>
        </pc:sldMkLst>
        <pc:spChg chg="mod">
          <ac:chgData name="Arundhati Paul" userId="58635d16e8a70bcf" providerId="LiveId" clId="{8FD9E7B8-21D8-4F32-B962-4F5E1E7B6225}" dt="2023-03-28T18:20:07.713" v="47" actId="14100"/>
          <ac:spMkLst>
            <pc:docMk/>
            <pc:sldMk cId="2367903721" sldId="305"/>
            <ac:spMk id="2" creationId="{C868AAC0-57D6-223D-F2DE-E4516AD36CF5}"/>
          </ac:spMkLst>
        </pc:spChg>
        <pc:spChg chg="mod">
          <ac:chgData name="Arundhati Paul" userId="58635d16e8a70bcf" providerId="LiveId" clId="{8FD9E7B8-21D8-4F32-B962-4F5E1E7B6225}" dt="2023-03-28T18:20:40.616" v="52" actId="255"/>
          <ac:spMkLst>
            <pc:docMk/>
            <pc:sldMk cId="2367903721" sldId="305"/>
            <ac:spMk id="3" creationId="{1586215E-D600-2499-3FAF-E0D0F5DB7E85}"/>
          </ac:spMkLst>
        </pc:spChg>
        <pc:spChg chg="mod">
          <ac:chgData name="Arundhati Paul" userId="58635d16e8a70bcf" providerId="LiveId" clId="{8FD9E7B8-21D8-4F32-B962-4F5E1E7B6225}" dt="2023-03-28T18:20:31.280" v="51" actId="14100"/>
          <ac:spMkLst>
            <pc:docMk/>
            <pc:sldMk cId="2367903721" sldId="305"/>
            <ac:spMk id="21" creationId="{267BDFC5-1B59-4D0D-2626-8C24072FC34E}"/>
          </ac:spMkLst>
        </pc:spChg>
        <pc:picChg chg="mod">
          <ac:chgData name="Arundhati Paul" userId="58635d16e8a70bcf" providerId="LiveId" clId="{8FD9E7B8-21D8-4F32-B962-4F5E1E7B6225}" dt="2023-03-28T18:13:11.443" v="1"/>
          <ac:picMkLst>
            <pc:docMk/>
            <pc:sldMk cId="2367903721" sldId="305"/>
            <ac:picMk id="4" creationId="{8D38D3A2-A5A6-667D-D8B1-2F176B04E289}"/>
          </ac:picMkLst>
        </pc:picChg>
      </pc:sldChg>
      <pc:sldChg chg="modSp mod">
        <pc:chgData name="Arundhati Paul" userId="58635d16e8a70bcf" providerId="LiveId" clId="{8FD9E7B8-21D8-4F32-B962-4F5E1E7B6225}" dt="2023-03-28T19:59:50.919" v="269" actId="1035"/>
        <pc:sldMkLst>
          <pc:docMk/>
          <pc:sldMk cId="3898216680" sldId="306"/>
        </pc:sldMkLst>
        <pc:spChg chg="mod">
          <ac:chgData name="Arundhati Paul" userId="58635d16e8a70bcf" providerId="LiveId" clId="{8FD9E7B8-21D8-4F32-B962-4F5E1E7B6225}" dt="2023-03-28T18:30:30.079" v="135" actId="14100"/>
          <ac:spMkLst>
            <pc:docMk/>
            <pc:sldMk cId="3898216680" sldId="306"/>
            <ac:spMk id="2" creationId="{C868AAC0-57D6-223D-F2DE-E4516AD36CF5}"/>
          </ac:spMkLst>
        </pc:spChg>
        <pc:spChg chg="mod">
          <ac:chgData name="Arundhati Paul" userId="58635d16e8a70bcf" providerId="LiveId" clId="{8FD9E7B8-21D8-4F32-B962-4F5E1E7B6225}" dt="2023-03-28T18:34:09.507" v="190" actId="255"/>
          <ac:spMkLst>
            <pc:docMk/>
            <pc:sldMk cId="3898216680" sldId="306"/>
            <ac:spMk id="4" creationId="{8D76B5D9-8B7D-D90A-457E-E6FBC708A13E}"/>
          </ac:spMkLst>
        </pc:spChg>
        <pc:graphicFrameChg chg="mod">
          <ac:chgData name="Arundhati Paul" userId="58635d16e8a70bcf" providerId="LiveId" clId="{8FD9E7B8-21D8-4F32-B962-4F5E1E7B6225}" dt="2023-03-28T18:33:58.403" v="188" actId="1038"/>
          <ac:graphicFrameMkLst>
            <pc:docMk/>
            <pc:sldMk cId="3898216680" sldId="306"/>
            <ac:graphicFrameMk id="18" creationId="{B1D3B191-3E2A-6BF5-2015-DC890C8D6AF4}"/>
          </ac:graphicFrameMkLst>
        </pc:graphicFrameChg>
        <pc:graphicFrameChg chg="mod">
          <ac:chgData name="Arundhati Paul" userId="58635d16e8a70bcf" providerId="LiveId" clId="{8FD9E7B8-21D8-4F32-B962-4F5E1E7B6225}" dt="2023-03-28T19:59:50.919" v="269" actId="1035"/>
          <ac:graphicFrameMkLst>
            <pc:docMk/>
            <pc:sldMk cId="3898216680" sldId="306"/>
            <ac:graphicFrameMk id="20" creationId="{3E713D31-31CC-93AA-1742-612A15321391}"/>
          </ac:graphicFrameMkLst>
        </pc:graphicFrameChg>
        <pc:graphicFrameChg chg="mod">
          <ac:chgData name="Arundhati Paul" userId="58635d16e8a70bcf" providerId="LiveId" clId="{8FD9E7B8-21D8-4F32-B962-4F5E1E7B6225}" dt="2023-03-28T19:59:40.473" v="268" actId="1035"/>
          <ac:graphicFrameMkLst>
            <pc:docMk/>
            <pc:sldMk cId="3898216680" sldId="306"/>
            <ac:graphicFrameMk id="22" creationId="{83236027-8F7A-2696-43B2-8C7457295F18}"/>
          </ac:graphicFrameMkLst>
        </pc:graphicFrameChg>
        <pc:picChg chg="mod">
          <ac:chgData name="Arundhati Paul" userId="58635d16e8a70bcf" providerId="LiveId" clId="{8FD9E7B8-21D8-4F32-B962-4F5E1E7B6225}" dt="2023-03-28T18:34:19.303" v="193" actId="1076"/>
          <ac:picMkLst>
            <pc:docMk/>
            <pc:sldMk cId="3898216680" sldId="306"/>
            <ac:picMk id="23" creationId="{A64E4758-DDB6-6C86-7B92-21F49A6CC7B3}"/>
          </ac:picMkLst>
        </pc:picChg>
      </pc:sldChg>
      <pc:sldChg chg="modSp mod">
        <pc:chgData name="Arundhati Paul" userId="58635d16e8a70bcf" providerId="LiveId" clId="{8FD9E7B8-21D8-4F32-B962-4F5E1E7B6225}" dt="2023-03-28T18:40:42.631" v="264" actId="1076"/>
        <pc:sldMkLst>
          <pc:docMk/>
          <pc:sldMk cId="3639121291" sldId="307"/>
        </pc:sldMkLst>
        <pc:spChg chg="mod">
          <ac:chgData name="Arundhati Paul" userId="58635d16e8a70bcf" providerId="LiveId" clId="{8FD9E7B8-21D8-4F32-B962-4F5E1E7B6225}" dt="2023-03-28T18:40:27.377" v="262" actId="14100"/>
          <ac:spMkLst>
            <pc:docMk/>
            <pc:sldMk cId="3639121291" sldId="307"/>
            <ac:spMk id="2" creationId="{C868AAC0-57D6-223D-F2DE-E4516AD36CF5}"/>
          </ac:spMkLst>
        </pc:spChg>
        <pc:spChg chg="mod">
          <ac:chgData name="Arundhati Paul" userId="58635d16e8a70bcf" providerId="LiveId" clId="{8FD9E7B8-21D8-4F32-B962-4F5E1E7B6225}" dt="2023-03-28T18:40:34.166" v="263" actId="14100"/>
          <ac:spMkLst>
            <pc:docMk/>
            <pc:sldMk cId="3639121291" sldId="307"/>
            <ac:spMk id="5" creationId="{044C3FE1-F1BA-930A-865E-7461E07B6F5F}"/>
          </ac:spMkLst>
        </pc:spChg>
        <pc:spChg chg="mod">
          <ac:chgData name="Arundhati Paul" userId="58635d16e8a70bcf" providerId="LiveId" clId="{8FD9E7B8-21D8-4F32-B962-4F5E1E7B6225}" dt="2023-03-28T18:40:42.631" v="264" actId="1076"/>
          <ac:spMkLst>
            <pc:docMk/>
            <pc:sldMk cId="3639121291" sldId="307"/>
            <ac:spMk id="9" creationId="{796987D9-9E01-3F3B-4BEF-2D222D87E0F0}"/>
          </ac:spMkLst>
        </pc:spChg>
        <pc:picChg chg="mod">
          <ac:chgData name="Arundhati Paul" userId="58635d16e8a70bcf" providerId="LiveId" clId="{8FD9E7B8-21D8-4F32-B962-4F5E1E7B6225}" dt="2023-03-28T18:40:21.936" v="261" actId="1076"/>
          <ac:picMkLst>
            <pc:docMk/>
            <pc:sldMk cId="3639121291" sldId="307"/>
            <ac:picMk id="7" creationId="{B8818165-8BA8-6F50-132A-63AAFB07963A}"/>
          </ac:picMkLst>
        </pc:picChg>
      </pc:sldChg>
      <pc:sldChg chg="addSp delSp modSp add mod ord">
        <pc:chgData name="Arundhati Paul" userId="58635d16e8a70bcf" providerId="LiveId" clId="{8FD9E7B8-21D8-4F32-B962-4F5E1E7B6225}" dt="2023-03-28T20:48:05.407" v="716" actId="255"/>
        <pc:sldMkLst>
          <pc:docMk/>
          <pc:sldMk cId="1960199206" sldId="308"/>
        </pc:sldMkLst>
        <pc:spChg chg="mod">
          <ac:chgData name="Arundhati Paul" userId="58635d16e8a70bcf" providerId="LiveId" clId="{8FD9E7B8-21D8-4F32-B962-4F5E1E7B6225}" dt="2023-03-28T20:48:05.407" v="716" actId="255"/>
          <ac:spMkLst>
            <pc:docMk/>
            <pc:sldMk cId="1960199206" sldId="308"/>
            <ac:spMk id="9" creationId="{6383D8BA-3891-0498-1E7E-7A12E6DD36BE}"/>
          </ac:spMkLst>
        </pc:spChg>
        <pc:spChg chg="mod">
          <ac:chgData name="Arundhati Paul" userId="58635d16e8a70bcf" providerId="LiveId" clId="{8FD9E7B8-21D8-4F32-B962-4F5E1E7B6225}" dt="2023-03-28T20:47:59.810" v="715" actId="255"/>
          <ac:spMkLst>
            <pc:docMk/>
            <pc:sldMk cId="1960199206" sldId="308"/>
            <ac:spMk id="15" creationId="{0A532434-0EAF-90DE-BD19-66A1E282ACF6}"/>
          </ac:spMkLst>
        </pc:spChg>
        <pc:spChg chg="mod">
          <ac:chgData name="Arundhati Paul" userId="58635d16e8a70bcf" providerId="LiveId" clId="{8FD9E7B8-21D8-4F32-B962-4F5E1E7B6225}" dt="2023-03-28T20:16:01.023" v="361" actId="1076"/>
          <ac:spMkLst>
            <pc:docMk/>
            <pc:sldMk cId="1960199206" sldId="308"/>
            <ac:spMk id="16" creationId="{D53762B6-7E3C-7110-ED07-1C2A81111039}"/>
          </ac:spMkLst>
        </pc:spChg>
        <pc:picChg chg="add mod">
          <ac:chgData name="Arundhati Paul" userId="58635d16e8a70bcf" providerId="LiveId" clId="{8FD9E7B8-21D8-4F32-B962-4F5E1E7B6225}" dt="2023-03-28T20:15:48.278" v="359" actId="1076"/>
          <ac:picMkLst>
            <pc:docMk/>
            <pc:sldMk cId="1960199206" sldId="308"/>
            <ac:picMk id="3" creationId="{DE0C1BB2-691D-FA2B-4495-D32FCBF1C43E}"/>
          </ac:picMkLst>
        </pc:picChg>
        <pc:picChg chg="del">
          <ac:chgData name="Arundhati Paul" userId="58635d16e8a70bcf" providerId="LiveId" clId="{8FD9E7B8-21D8-4F32-B962-4F5E1E7B6225}" dt="2023-03-28T20:15:27.934" v="350" actId="478"/>
          <ac:picMkLst>
            <pc:docMk/>
            <pc:sldMk cId="1960199206" sldId="308"/>
            <ac:picMk id="28" creationId="{FF41380C-8FF9-89C3-D9E4-6F2C66F2F2CF}"/>
          </ac:picMkLst>
        </pc:picChg>
      </pc:sldChg>
      <pc:sldChg chg="addSp delSp modSp add mod ord">
        <pc:chgData name="Arundhati Paul" userId="58635d16e8a70bcf" providerId="LiveId" clId="{8FD9E7B8-21D8-4F32-B962-4F5E1E7B6225}" dt="2023-03-28T20:47:54.265" v="714" actId="255"/>
        <pc:sldMkLst>
          <pc:docMk/>
          <pc:sldMk cId="3002735539" sldId="309"/>
        </pc:sldMkLst>
        <pc:spChg chg="mod">
          <ac:chgData name="Arundhati Paul" userId="58635d16e8a70bcf" providerId="LiveId" clId="{8FD9E7B8-21D8-4F32-B962-4F5E1E7B6225}" dt="2023-03-28T20:47:49.930" v="713" actId="255"/>
          <ac:spMkLst>
            <pc:docMk/>
            <pc:sldMk cId="3002735539" sldId="309"/>
            <ac:spMk id="3" creationId="{C83EFBB8-1313-359A-6C1F-94CB1F3FD07A}"/>
          </ac:spMkLst>
        </pc:spChg>
        <pc:spChg chg="mod">
          <ac:chgData name="Arundhati Paul" userId="58635d16e8a70bcf" providerId="LiveId" clId="{8FD9E7B8-21D8-4F32-B962-4F5E1E7B6225}" dt="2023-03-28T20:47:54.265" v="714" actId="255"/>
          <ac:spMkLst>
            <pc:docMk/>
            <pc:sldMk cId="3002735539" sldId="309"/>
            <ac:spMk id="4" creationId="{37376A97-08CC-ABC5-4B3B-4BDE6AB230ED}"/>
          </ac:spMkLst>
        </pc:spChg>
        <pc:spChg chg="del">
          <ac:chgData name="Arundhati Paul" userId="58635d16e8a70bcf" providerId="LiveId" clId="{8FD9E7B8-21D8-4F32-B962-4F5E1E7B6225}" dt="2023-03-28T20:17:42.167" v="379" actId="478"/>
          <ac:spMkLst>
            <pc:docMk/>
            <pc:sldMk cId="3002735539" sldId="309"/>
            <ac:spMk id="5" creationId="{5C046680-869B-FA70-BDE5-04F4C1938184}"/>
          </ac:spMkLst>
        </pc:spChg>
        <pc:spChg chg="add mod">
          <ac:chgData name="Arundhati Paul" userId="58635d16e8a70bcf" providerId="LiveId" clId="{8FD9E7B8-21D8-4F32-B962-4F5E1E7B6225}" dt="2023-03-28T20:27:29.967" v="488" actId="255"/>
          <ac:spMkLst>
            <pc:docMk/>
            <pc:sldMk cId="3002735539" sldId="309"/>
            <ac:spMk id="7" creationId="{3C0126F3-BBF0-CD19-08DF-D7051F545514}"/>
          </ac:spMkLst>
        </pc:spChg>
        <pc:spChg chg="del">
          <ac:chgData name="Arundhati Paul" userId="58635d16e8a70bcf" providerId="LiveId" clId="{8FD9E7B8-21D8-4F32-B962-4F5E1E7B6225}" dt="2023-03-28T20:16:55.052" v="371" actId="478"/>
          <ac:spMkLst>
            <pc:docMk/>
            <pc:sldMk cId="3002735539" sldId="309"/>
            <ac:spMk id="10" creationId="{8ACC36E5-2EE8-9284-AFBD-1C298D4E8A91}"/>
          </ac:spMkLst>
        </pc:spChg>
        <pc:spChg chg="del">
          <ac:chgData name="Arundhati Paul" userId="58635d16e8a70bcf" providerId="LiveId" clId="{8FD9E7B8-21D8-4F32-B962-4F5E1E7B6225}" dt="2023-03-28T20:16:51.524" v="370" actId="478"/>
          <ac:spMkLst>
            <pc:docMk/>
            <pc:sldMk cId="3002735539" sldId="309"/>
            <ac:spMk id="11" creationId="{D4E5ACB9-FC1D-8DDC-0E89-D16C73E932B8}"/>
          </ac:spMkLst>
        </pc:spChg>
        <pc:spChg chg="del">
          <ac:chgData name="Arundhati Paul" userId="58635d16e8a70bcf" providerId="LiveId" clId="{8FD9E7B8-21D8-4F32-B962-4F5E1E7B6225}" dt="2023-03-28T20:17:00.196" v="372" actId="478"/>
          <ac:spMkLst>
            <pc:docMk/>
            <pc:sldMk cId="3002735539" sldId="309"/>
            <ac:spMk id="12" creationId="{7C8D7306-22D6-9AC2-020E-54A093BAB7D3}"/>
          </ac:spMkLst>
        </pc:spChg>
        <pc:spChg chg="mod">
          <ac:chgData name="Arundhati Paul" userId="58635d16e8a70bcf" providerId="LiveId" clId="{8FD9E7B8-21D8-4F32-B962-4F5E1E7B6225}" dt="2023-03-28T20:18:31.754" v="388"/>
          <ac:spMkLst>
            <pc:docMk/>
            <pc:sldMk cId="3002735539" sldId="309"/>
            <ac:spMk id="15" creationId="{D232BB7A-1675-8CBC-2E23-1BDFF7DAA6A5}"/>
          </ac:spMkLst>
        </pc:spChg>
        <pc:spChg chg="add mod">
          <ac:chgData name="Arundhati Paul" userId="58635d16e8a70bcf" providerId="LiveId" clId="{8FD9E7B8-21D8-4F32-B962-4F5E1E7B6225}" dt="2023-03-28T20:19:24.420" v="393" actId="1076"/>
          <ac:spMkLst>
            <pc:docMk/>
            <pc:sldMk cId="3002735539" sldId="309"/>
            <ac:spMk id="16" creationId="{AEA00EA1-724B-863A-02B7-DD5E943BE892}"/>
          </ac:spMkLst>
        </pc:spChg>
        <pc:spChg chg="del">
          <ac:chgData name="Arundhati Paul" userId="58635d16e8a70bcf" providerId="LiveId" clId="{8FD9E7B8-21D8-4F32-B962-4F5E1E7B6225}" dt="2023-03-28T20:16:46.471" v="369" actId="478"/>
          <ac:spMkLst>
            <pc:docMk/>
            <pc:sldMk cId="3002735539" sldId="309"/>
            <ac:spMk id="20" creationId="{88470840-66DC-B773-A036-192C41E1FACC}"/>
          </ac:spMkLst>
        </pc:spChg>
        <pc:grpChg chg="add mod">
          <ac:chgData name="Arundhati Paul" userId="58635d16e8a70bcf" providerId="LiveId" clId="{8FD9E7B8-21D8-4F32-B962-4F5E1E7B6225}" dt="2023-03-28T20:18:38.774" v="390" actId="1076"/>
          <ac:grpSpMkLst>
            <pc:docMk/>
            <pc:sldMk cId="3002735539" sldId="309"/>
            <ac:grpSpMk id="13" creationId="{F1F7F4B6-B231-51EB-CFB8-83DF6353C1DE}"/>
          </ac:grpSpMkLst>
        </pc:grpChg>
        <pc:picChg chg="mod">
          <ac:chgData name="Arundhati Paul" userId="58635d16e8a70bcf" providerId="LiveId" clId="{8FD9E7B8-21D8-4F32-B962-4F5E1E7B6225}" dt="2023-03-28T20:17:14.346" v="375" actId="1076"/>
          <ac:picMkLst>
            <pc:docMk/>
            <pc:sldMk cId="3002735539" sldId="309"/>
            <ac:picMk id="6" creationId="{C2285EBD-75CF-D3A2-88C0-346CD52A83E5}"/>
          </ac:picMkLst>
        </pc:picChg>
        <pc:picChg chg="del">
          <ac:chgData name="Arundhati Paul" userId="58635d16e8a70bcf" providerId="LiveId" clId="{8FD9E7B8-21D8-4F32-B962-4F5E1E7B6225}" dt="2023-03-28T20:16:39.618" v="367" actId="478"/>
          <ac:picMkLst>
            <pc:docMk/>
            <pc:sldMk cId="3002735539" sldId="309"/>
            <ac:picMk id="8" creationId="{ABC64D6D-DF09-059D-C329-35CD92F69138}"/>
          </ac:picMkLst>
        </pc:picChg>
        <pc:picChg chg="add del mod">
          <ac:chgData name="Arundhati Paul" userId="58635d16e8a70bcf" providerId="LiveId" clId="{8FD9E7B8-21D8-4F32-B962-4F5E1E7B6225}" dt="2023-03-28T20:18:31.172" v="387" actId="478"/>
          <ac:picMkLst>
            <pc:docMk/>
            <pc:sldMk cId="3002735539" sldId="309"/>
            <ac:picMk id="9" creationId="{29688CDC-5E3A-5259-D429-A9EB0A80D8A8}"/>
          </ac:picMkLst>
        </pc:picChg>
        <pc:picChg chg="mod">
          <ac:chgData name="Arundhati Paul" userId="58635d16e8a70bcf" providerId="LiveId" clId="{8FD9E7B8-21D8-4F32-B962-4F5E1E7B6225}" dt="2023-03-28T20:18:31.754" v="388"/>
          <ac:picMkLst>
            <pc:docMk/>
            <pc:sldMk cId="3002735539" sldId="309"/>
            <ac:picMk id="14" creationId="{31554810-70AF-2F83-5300-C5BFFC7CAC65}"/>
          </ac:picMkLst>
        </pc:picChg>
        <pc:picChg chg="del">
          <ac:chgData name="Arundhati Paul" userId="58635d16e8a70bcf" providerId="LiveId" clId="{8FD9E7B8-21D8-4F32-B962-4F5E1E7B6225}" dt="2023-03-28T20:16:41.938" v="368" actId="478"/>
          <ac:picMkLst>
            <pc:docMk/>
            <pc:sldMk cId="3002735539" sldId="309"/>
            <ac:picMk id="19" creationId="{5828EF69-3D59-9304-C852-51FFCF741FFA}"/>
          </ac:picMkLst>
        </pc:picChg>
      </pc:sldChg>
      <pc:sldChg chg="addSp delSp modSp add mod ord">
        <pc:chgData name="Arundhati Paul" userId="58635d16e8a70bcf" providerId="LiveId" clId="{8FD9E7B8-21D8-4F32-B962-4F5E1E7B6225}" dt="2023-03-28T20:47:43.427" v="712" actId="255"/>
        <pc:sldMkLst>
          <pc:docMk/>
          <pc:sldMk cId="2680329038" sldId="310"/>
        </pc:sldMkLst>
        <pc:spChg chg="mod">
          <ac:chgData name="Arundhati Paul" userId="58635d16e8a70bcf" providerId="LiveId" clId="{8FD9E7B8-21D8-4F32-B962-4F5E1E7B6225}" dt="2023-03-28T20:47:43.427" v="712" actId="255"/>
          <ac:spMkLst>
            <pc:docMk/>
            <pc:sldMk cId="2680329038" sldId="310"/>
            <ac:spMk id="9" creationId="{6383D8BA-3891-0498-1E7E-7A12E6DD36BE}"/>
          </ac:spMkLst>
        </pc:spChg>
        <pc:spChg chg="mod">
          <ac:chgData name="Arundhati Paul" userId="58635d16e8a70bcf" providerId="LiveId" clId="{8FD9E7B8-21D8-4F32-B962-4F5E1E7B6225}" dt="2023-03-28T20:47:40.225" v="711" actId="255"/>
          <ac:spMkLst>
            <pc:docMk/>
            <pc:sldMk cId="2680329038" sldId="310"/>
            <ac:spMk id="15" creationId="{0A532434-0EAF-90DE-BD19-66A1E282ACF6}"/>
          </ac:spMkLst>
        </pc:spChg>
        <pc:spChg chg="mod">
          <ac:chgData name="Arundhati Paul" userId="58635d16e8a70bcf" providerId="LiveId" clId="{8FD9E7B8-21D8-4F32-B962-4F5E1E7B6225}" dt="2023-03-28T20:20:14.171" v="400" actId="255"/>
          <ac:spMkLst>
            <pc:docMk/>
            <pc:sldMk cId="2680329038" sldId="310"/>
            <ac:spMk id="16" creationId="{D53762B6-7E3C-7110-ED07-1C2A81111039}"/>
          </ac:spMkLst>
        </pc:spChg>
        <pc:picChg chg="del">
          <ac:chgData name="Arundhati Paul" userId="58635d16e8a70bcf" providerId="LiveId" clId="{8FD9E7B8-21D8-4F32-B962-4F5E1E7B6225}" dt="2023-03-28T20:20:24.046" v="401" actId="478"/>
          <ac:picMkLst>
            <pc:docMk/>
            <pc:sldMk cId="2680329038" sldId="310"/>
            <ac:picMk id="3" creationId="{DE0C1BB2-691D-FA2B-4495-D32FCBF1C43E}"/>
          </ac:picMkLst>
        </pc:picChg>
        <pc:picChg chg="add mod">
          <ac:chgData name="Arundhati Paul" userId="58635d16e8a70bcf" providerId="LiveId" clId="{8FD9E7B8-21D8-4F32-B962-4F5E1E7B6225}" dt="2023-03-28T20:20:39.743" v="410" actId="1076"/>
          <ac:picMkLst>
            <pc:docMk/>
            <pc:sldMk cId="2680329038" sldId="310"/>
            <ac:picMk id="5" creationId="{BCDFC495-43CB-AC4E-4597-F24C8BD721CF}"/>
          </ac:picMkLst>
        </pc:picChg>
      </pc:sldChg>
      <pc:sldChg chg="addSp delSp modSp add mod ord">
        <pc:chgData name="Arundhati Paul" userId="58635d16e8a70bcf" providerId="LiveId" clId="{8FD9E7B8-21D8-4F32-B962-4F5E1E7B6225}" dt="2023-03-28T20:47:30.236" v="710" actId="1076"/>
        <pc:sldMkLst>
          <pc:docMk/>
          <pc:sldMk cId="2667940296" sldId="311"/>
        </pc:sldMkLst>
        <pc:spChg chg="mod">
          <ac:chgData name="Arundhati Paul" userId="58635d16e8a70bcf" providerId="LiveId" clId="{8FD9E7B8-21D8-4F32-B962-4F5E1E7B6225}" dt="2023-03-28T20:47:21.717" v="708" actId="255"/>
          <ac:spMkLst>
            <pc:docMk/>
            <pc:sldMk cId="2667940296" sldId="311"/>
            <ac:spMk id="3" creationId="{C83EFBB8-1313-359A-6C1F-94CB1F3FD07A}"/>
          </ac:spMkLst>
        </pc:spChg>
        <pc:spChg chg="mod">
          <ac:chgData name="Arundhati Paul" userId="58635d16e8a70bcf" providerId="LiveId" clId="{8FD9E7B8-21D8-4F32-B962-4F5E1E7B6225}" dt="2023-03-28T20:47:30.236" v="710" actId="1076"/>
          <ac:spMkLst>
            <pc:docMk/>
            <pc:sldMk cId="2667940296" sldId="311"/>
            <ac:spMk id="4" creationId="{37376A97-08CC-ABC5-4B3B-4BDE6AB230ED}"/>
          </ac:spMkLst>
        </pc:spChg>
        <pc:spChg chg="del">
          <ac:chgData name="Arundhati Paul" userId="58635d16e8a70bcf" providerId="LiveId" clId="{8FD9E7B8-21D8-4F32-B962-4F5E1E7B6225}" dt="2023-03-28T20:21:59.261" v="424" actId="478"/>
          <ac:spMkLst>
            <pc:docMk/>
            <pc:sldMk cId="2667940296" sldId="311"/>
            <ac:spMk id="7" creationId="{3C0126F3-BBF0-CD19-08DF-D7051F545514}"/>
          </ac:spMkLst>
        </pc:spChg>
        <pc:spChg chg="mod">
          <ac:chgData name="Arundhati Paul" userId="58635d16e8a70bcf" providerId="LiveId" clId="{8FD9E7B8-21D8-4F32-B962-4F5E1E7B6225}" dt="2023-03-28T20:21:24.518" v="419"/>
          <ac:spMkLst>
            <pc:docMk/>
            <pc:sldMk cId="2667940296" sldId="311"/>
            <ac:spMk id="9" creationId="{4D99BCF0-5285-D914-6276-E7A202FEC8D2}"/>
          </ac:spMkLst>
        </pc:spChg>
        <pc:spChg chg="add mod">
          <ac:chgData name="Arundhati Paul" userId="58635d16e8a70bcf" providerId="LiveId" clId="{8FD9E7B8-21D8-4F32-B962-4F5E1E7B6225}" dt="2023-03-28T20:27:02.416" v="486" actId="255"/>
          <ac:spMkLst>
            <pc:docMk/>
            <pc:sldMk cId="2667940296" sldId="311"/>
            <ac:spMk id="10" creationId="{170D4226-6E84-1B3A-7E6D-F5B0C74E8ABF}"/>
          </ac:spMkLst>
        </pc:spChg>
        <pc:spChg chg="add mod">
          <ac:chgData name="Arundhati Paul" userId="58635d16e8a70bcf" providerId="LiveId" clId="{8FD9E7B8-21D8-4F32-B962-4F5E1E7B6225}" dt="2023-03-28T20:27:07.556" v="487" actId="255"/>
          <ac:spMkLst>
            <pc:docMk/>
            <pc:sldMk cId="2667940296" sldId="311"/>
            <ac:spMk id="11" creationId="{3AE66F7F-4BB0-753F-653F-F78B2B8DB0D4}"/>
          </ac:spMkLst>
        </pc:spChg>
        <pc:grpChg chg="add mod">
          <ac:chgData name="Arundhati Paul" userId="58635d16e8a70bcf" providerId="LiveId" clId="{8FD9E7B8-21D8-4F32-B962-4F5E1E7B6225}" dt="2023-03-28T20:22:34.596" v="432" actId="1076"/>
          <ac:grpSpMkLst>
            <pc:docMk/>
            <pc:sldMk cId="2667940296" sldId="311"/>
            <ac:grpSpMk id="5" creationId="{C680E913-0186-3BF0-B0DB-C80636257ADA}"/>
          </ac:grpSpMkLst>
        </pc:grpChg>
        <pc:grpChg chg="del">
          <ac:chgData name="Arundhati Paul" userId="58635d16e8a70bcf" providerId="LiveId" clId="{8FD9E7B8-21D8-4F32-B962-4F5E1E7B6225}" dt="2023-03-28T20:21:24.118" v="418" actId="478"/>
          <ac:grpSpMkLst>
            <pc:docMk/>
            <pc:sldMk cId="2667940296" sldId="311"/>
            <ac:grpSpMk id="13" creationId="{F1F7F4B6-B231-51EB-CFB8-83DF6353C1DE}"/>
          </ac:grpSpMkLst>
        </pc:grpChg>
        <pc:picChg chg="mod">
          <ac:chgData name="Arundhati Paul" userId="58635d16e8a70bcf" providerId="LiveId" clId="{8FD9E7B8-21D8-4F32-B962-4F5E1E7B6225}" dt="2023-03-28T20:22:28.042" v="430" actId="1076"/>
          <ac:picMkLst>
            <pc:docMk/>
            <pc:sldMk cId="2667940296" sldId="311"/>
            <ac:picMk id="6" creationId="{C2285EBD-75CF-D3A2-88C0-346CD52A83E5}"/>
          </ac:picMkLst>
        </pc:picChg>
        <pc:picChg chg="mod">
          <ac:chgData name="Arundhati Paul" userId="58635d16e8a70bcf" providerId="LiveId" clId="{8FD9E7B8-21D8-4F32-B962-4F5E1E7B6225}" dt="2023-03-28T20:21:24.518" v="419"/>
          <ac:picMkLst>
            <pc:docMk/>
            <pc:sldMk cId="2667940296" sldId="311"/>
            <ac:picMk id="8" creationId="{4D82B7E8-4772-B73A-195C-A5309ED88002}"/>
          </ac:picMkLst>
        </pc:picChg>
      </pc:sldChg>
      <pc:sldChg chg="addSp delSp modSp add mod ord">
        <pc:chgData name="Arundhati Paul" userId="58635d16e8a70bcf" providerId="LiveId" clId="{8FD9E7B8-21D8-4F32-B962-4F5E1E7B6225}" dt="2023-03-28T20:47:07.581" v="707" actId="255"/>
        <pc:sldMkLst>
          <pc:docMk/>
          <pc:sldMk cId="4000153492" sldId="312"/>
        </pc:sldMkLst>
        <pc:spChg chg="mod">
          <ac:chgData name="Arundhati Paul" userId="58635d16e8a70bcf" providerId="LiveId" clId="{8FD9E7B8-21D8-4F32-B962-4F5E1E7B6225}" dt="2023-03-28T20:47:07.581" v="707" actId="255"/>
          <ac:spMkLst>
            <pc:docMk/>
            <pc:sldMk cId="4000153492" sldId="312"/>
            <ac:spMk id="9" creationId="{6383D8BA-3891-0498-1E7E-7A12E6DD36BE}"/>
          </ac:spMkLst>
        </pc:spChg>
        <pc:spChg chg="mod">
          <ac:chgData name="Arundhati Paul" userId="58635d16e8a70bcf" providerId="LiveId" clId="{8FD9E7B8-21D8-4F32-B962-4F5E1E7B6225}" dt="2023-03-28T20:47:05.060" v="706" actId="255"/>
          <ac:spMkLst>
            <pc:docMk/>
            <pc:sldMk cId="4000153492" sldId="312"/>
            <ac:spMk id="15" creationId="{0A532434-0EAF-90DE-BD19-66A1E282ACF6}"/>
          </ac:spMkLst>
        </pc:spChg>
        <pc:spChg chg="mod">
          <ac:chgData name="Arundhati Paul" userId="58635d16e8a70bcf" providerId="LiveId" clId="{8FD9E7B8-21D8-4F32-B962-4F5E1E7B6225}" dt="2023-03-28T20:24:56.998" v="458" actId="1037"/>
          <ac:spMkLst>
            <pc:docMk/>
            <pc:sldMk cId="4000153492" sldId="312"/>
            <ac:spMk id="16" creationId="{D53762B6-7E3C-7110-ED07-1C2A81111039}"/>
          </ac:spMkLst>
        </pc:spChg>
        <pc:picChg chg="add mod">
          <ac:chgData name="Arundhati Paul" userId="58635d16e8a70bcf" providerId="LiveId" clId="{8FD9E7B8-21D8-4F32-B962-4F5E1E7B6225}" dt="2023-03-28T20:25:19.653" v="466" actId="1076"/>
          <ac:picMkLst>
            <pc:docMk/>
            <pc:sldMk cId="4000153492" sldId="312"/>
            <ac:picMk id="3" creationId="{F8099DF2-47CC-7BAA-7E91-AA9B814087FC}"/>
          </ac:picMkLst>
        </pc:picChg>
        <pc:picChg chg="del">
          <ac:chgData name="Arundhati Paul" userId="58635d16e8a70bcf" providerId="LiveId" clId="{8FD9E7B8-21D8-4F32-B962-4F5E1E7B6225}" dt="2023-03-28T20:25:05.954" v="459" actId="478"/>
          <ac:picMkLst>
            <pc:docMk/>
            <pc:sldMk cId="4000153492" sldId="312"/>
            <ac:picMk id="5" creationId="{BCDFC495-43CB-AC4E-4597-F24C8BD721CF}"/>
          </ac:picMkLst>
        </pc:picChg>
      </pc:sldChg>
      <pc:sldChg chg="addSp delSp modSp add mod ord">
        <pc:chgData name="Arundhati Paul" userId="58635d16e8a70bcf" providerId="LiveId" clId="{8FD9E7B8-21D8-4F32-B962-4F5E1E7B6225}" dt="2023-03-28T20:46:57.396" v="705" actId="255"/>
        <pc:sldMkLst>
          <pc:docMk/>
          <pc:sldMk cId="1144061611" sldId="313"/>
        </pc:sldMkLst>
        <pc:spChg chg="mod">
          <ac:chgData name="Arundhati Paul" userId="58635d16e8a70bcf" providerId="LiveId" clId="{8FD9E7B8-21D8-4F32-B962-4F5E1E7B6225}" dt="2023-03-28T20:46:53.285" v="704" actId="255"/>
          <ac:spMkLst>
            <pc:docMk/>
            <pc:sldMk cId="1144061611" sldId="313"/>
            <ac:spMk id="3" creationId="{C83EFBB8-1313-359A-6C1F-94CB1F3FD07A}"/>
          </ac:spMkLst>
        </pc:spChg>
        <pc:spChg chg="mod">
          <ac:chgData name="Arundhati Paul" userId="58635d16e8a70bcf" providerId="LiveId" clId="{8FD9E7B8-21D8-4F32-B962-4F5E1E7B6225}" dt="2023-03-28T20:46:57.396" v="705" actId="255"/>
          <ac:spMkLst>
            <pc:docMk/>
            <pc:sldMk cId="1144061611" sldId="313"/>
            <ac:spMk id="4" creationId="{37376A97-08CC-ABC5-4B3B-4BDE6AB230ED}"/>
          </ac:spMkLst>
        </pc:spChg>
        <pc:spChg chg="del">
          <ac:chgData name="Arundhati Paul" userId="58635d16e8a70bcf" providerId="LiveId" clId="{8FD9E7B8-21D8-4F32-B962-4F5E1E7B6225}" dt="2023-03-28T20:26:06.050" v="477" actId="478"/>
          <ac:spMkLst>
            <pc:docMk/>
            <pc:sldMk cId="1144061611" sldId="313"/>
            <ac:spMk id="10" creationId="{170D4226-6E84-1B3A-7E6D-F5B0C74E8ABF}"/>
          </ac:spMkLst>
        </pc:spChg>
        <pc:spChg chg="del">
          <ac:chgData name="Arundhati Paul" userId="58635d16e8a70bcf" providerId="LiveId" clId="{8FD9E7B8-21D8-4F32-B962-4F5E1E7B6225}" dt="2023-03-28T20:26:21.872" v="481" actId="478"/>
          <ac:spMkLst>
            <pc:docMk/>
            <pc:sldMk cId="1144061611" sldId="313"/>
            <ac:spMk id="11" creationId="{3AE66F7F-4BB0-753F-653F-F78B2B8DB0D4}"/>
          </ac:spMkLst>
        </pc:spChg>
        <pc:spChg chg="add mod">
          <ac:chgData name="Arundhati Paul" userId="58635d16e8a70bcf" providerId="LiveId" clId="{8FD9E7B8-21D8-4F32-B962-4F5E1E7B6225}" dt="2023-03-28T20:26:43.925" v="484" actId="1076"/>
          <ac:spMkLst>
            <pc:docMk/>
            <pc:sldMk cId="1144061611" sldId="313"/>
            <ac:spMk id="12" creationId="{558DD37F-41DA-CC0B-A462-A12861CFAF7A}"/>
          </ac:spMkLst>
        </pc:spChg>
        <pc:grpChg chg="del">
          <ac:chgData name="Arundhati Paul" userId="58635d16e8a70bcf" providerId="LiveId" clId="{8FD9E7B8-21D8-4F32-B962-4F5E1E7B6225}" dt="2023-03-28T20:25:45.067" v="471" actId="478"/>
          <ac:grpSpMkLst>
            <pc:docMk/>
            <pc:sldMk cId="1144061611" sldId="313"/>
            <ac:grpSpMk id="5" creationId="{C680E913-0186-3BF0-B0DB-C80636257ADA}"/>
          </ac:grpSpMkLst>
        </pc:grpChg>
        <pc:picChg chg="add mod">
          <ac:chgData name="Arundhati Paul" userId="58635d16e8a70bcf" providerId="LiveId" clId="{8FD9E7B8-21D8-4F32-B962-4F5E1E7B6225}" dt="2023-03-28T20:25:54.121" v="476" actId="1076"/>
          <ac:picMkLst>
            <pc:docMk/>
            <pc:sldMk cId="1144061611" sldId="313"/>
            <ac:picMk id="7" creationId="{FE42BB37-A594-079A-4C3E-695A8D19C41A}"/>
          </ac:picMkLst>
        </pc:picChg>
      </pc:sldChg>
      <pc:sldChg chg="addSp delSp modSp add mod ord">
        <pc:chgData name="Arundhati Paul" userId="58635d16e8a70bcf" providerId="LiveId" clId="{8FD9E7B8-21D8-4F32-B962-4F5E1E7B6225}" dt="2023-03-28T20:46:43.749" v="703" actId="255"/>
        <pc:sldMkLst>
          <pc:docMk/>
          <pc:sldMk cId="3816293377" sldId="314"/>
        </pc:sldMkLst>
        <pc:spChg chg="mod">
          <ac:chgData name="Arundhati Paul" userId="58635d16e8a70bcf" providerId="LiveId" clId="{8FD9E7B8-21D8-4F32-B962-4F5E1E7B6225}" dt="2023-03-28T20:46:43.749" v="703" actId="255"/>
          <ac:spMkLst>
            <pc:docMk/>
            <pc:sldMk cId="3816293377" sldId="314"/>
            <ac:spMk id="9" creationId="{6383D8BA-3891-0498-1E7E-7A12E6DD36BE}"/>
          </ac:spMkLst>
        </pc:spChg>
        <pc:spChg chg="mod">
          <ac:chgData name="Arundhati Paul" userId="58635d16e8a70bcf" providerId="LiveId" clId="{8FD9E7B8-21D8-4F32-B962-4F5E1E7B6225}" dt="2023-03-28T20:46:40.693" v="702" actId="255"/>
          <ac:spMkLst>
            <pc:docMk/>
            <pc:sldMk cId="3816293377" sldId="314"/>
            <ac:spMk id="15" creationId="{0A532434-0EAF-90DE-BD19-66A1E282ACF6}"/>
          </ac:spMkLst>
        </pc:spChg>
        <pc:spChg chg="mod">
          <ac:chgData name="Arundhati Paul" userId="58635d16e8a70bcf" providerId="LiveId" clId="{8FD9E7B8-21D8-4F32-B962-4F5E1E7B6225}" dt="2023-03-28T20:28:38.778" v="498" actId="255"/>
          <ac:spMkLst>
            <pc:docMk/>
            <pc:sldMk cId="3816293377" sldId="314"/>
            <ac:spMk id="16" creationId="{D53762B6-7E3C-7110-ED07-1C2A81111039}"/>
          </ac:spMkLst>
        </pc:spChg>
        <pc:picChg chg="del">
          <ac:chgData name="Arundhati Paul" userId="58635d16e8a70bcf" providerId="LiveId" clId="{8FD9E7B8-21D8-4F32-B962-4F5E1E7B6225}" dt="2023-03-28T20:28:52.434" v="499" actId="478"/>
          <ac:picMkLst>
            <pc:docMk/>
            <pc:sldMk cId="3816293377" sldId="314"/>
            <ac:picMk id="3" creationId="{F8099DF2-47CC-7BAA-7E91-AA9B814087FC}"/>
          </ac:picMkLst>
        </pc:picChg>
        <pc:picChg chg="add mod">
          <ac:chgData name="Arundhati Paul" userId="58635d16e8a70bcf" providerId="LiveId" clId="{8FD9E7B8-21D8-4F32-B962-4F5E1E7B6225}" dt="2023-03-28T20:28:59.222" v="503" actId="1076"/>
          <ac:picMkLst>
            <pc:docMk/>
            <pc:sldMk cId="3816293377" sldId="314"/>
            <ac:picMk id="5" creationId="{58B9494B-1EEA-93C0-B1D1-08A9D9C68ED2}"/>
          </ac:picMkLst>
        </pc:picChg>
      </pc:sldChg>
      <pc:sldChg chg="addSp delSp modSp add mod ord">
        <pc:chgData name="Arundhati Paul" userId="58635d16e8a70bcf" providerId="LiveId" clId="{8FD9E7B8-21D8-4F32-B962-4F5E1E7B6225}" dt="2023-03-28T20:46:26.244" v="701" actId="255"/>
        <pc:sldMkLst>
          <pc:docMk/>
          <pc:sldMk cId="1585378509" sldId="315"/>
        </pc:sldMkLst>
        <pc:spChg chg="mod">
          <ac:chgData name="Arundhati Paul" userId="58635d16e8a70bcf" providerId="LiveId" clId="{8FD9E7B8-21D8-4F32-B962-4F5E1E7B6225}" dt="2023-03-28T20:46:20.800" v="700" actId="1035"/>
          <ac:spMkLst>
            <pc:docMk/>
            <pc:sldMk cId="1585378509" sldId="315"/>
            <ac:spMk id="3" creationId="{C83EFBB8-1313-359A-6C1F-94CB1F3FD07A}"/>
          </ac:spMkLst>
        </pc:spChg>
        <pc:spChg chg="mod">
          <ac:chgData name="Arundhati Paul" userId="58635d16e8a70bcf" providerId="LiveId" clId="{8FD9E7B8-21D8-4F32-B962-4F5E1E7B6225}" dt="2023-03-28T20:46:26.244" v="701" actId="255"/>
          <ac:spMkLst>
            <pc:docMk/>
            <pc:sldMk cId="1585378509" sldId="315"/>
            <ac:spMk id="4" creationId="{37376A97-08CC-ABC5-4B3B-4BDE6AB230ED}"/>
          </ac:spMkLst>
        </pc:spChg>
        <pc:spChg chg="mod">
          <ac:chgData name="Arundhati Paul" userId="58635d16e8a70bcf" providerId="LiveId" clId="{8FD9E7B8-21D8-4F32-B962-4F5E1E7B6225}" dt="2023-03-28T20:29:48.420" v="514"/>
          <ac:spMkLst>
            <pc:docMk/>
            <pc:sldMk cId="1585378509" sldId="315"/>
            <ac:spMk id="10" creationId="{9067A16A-03A3-6D19-1F46-E2AAD9CF0F81}"/>
          </ac:spMkLst>
        </pc:spChg>
        <pc:spChg chg="add mod">
          <ac:chgData name="Arundhati Paul" userId="58635d16e8a70bcf" providerId="LiveId" clId="{8FD9E7B8-21D8-4F32-B962-4F5E1E7B6225}" dt="2023-03-28T20:30:20.365" v="523" actId="255"/>
          <ac:spMkLst>
            <pc:docMk/>
            <pc:sldMk cId="1585378509" sldId="315"/>
            <ac:spMk id="11" creationId="{52710248-23D9-EA5C-49B5-5445832B760D}"/>
          </ac:spMkLst>
        </pc:spChg>
        <pc:spChg chg="del">
          <ac:chgData name="Arundhati Paul" userId="58635d16e8a70bcf" providerId="LiveId" clId="{8FD9E7B8-21D8-4F32-B962-4F5E1E7B6225}" dt="2023-03-28T20:30:12.757" v="520" actId="478"/>
          <ac:spMkLst>
            <pc:docMk/>
            <pc:sldMk cId="1585378509" sldId="315"/>
            <ac:spMk id="12" creationId="{558DD37F-41DA-CC0B-A462-A12861CFAF7A}"/>
          </ac:spMkLst>
        </pc:spChg>
        <pc:spChg chg="add mod">
          <ac:chgData name="Arundhati Paul" userId="58635d16e8a70bcf" providerId="LiveId" clId="{8FD9E7B8-21D8-4F32-B962-4F5E1E7B6225}" dt="2023-03-28T20:30:40.966" v="527" actId="1076"/>
          <ac:spMkLst>
            <pc:docMk/>
            <pc:sldMk cId="1585378509" sldId="315"/>
            <ac:spMk id="13" creationId="{71552473-825A-C17A-6FC7-409B9B9AEC43}"/>
          </ac:spMkLst>
        </pc:spChg>
        <pc:spChg chg="del">
          <ac:chgData name="Arundhati Paul" userId="58635d16e8a70bcf" providerId="LiveId" clId="{8FD9E7B8-21D8-4F32-B962-4F5E1E7B6225}" dt="2023-03-28T20:29:41.895" v="513" actId="478"/>
          <ac:spMkLst>
            <pc:docMk/>
            <pc:sldMk cId="1585378509" sldId="315"/>
            <ac:spMk id="16" creationId="{AEA00EA1-724B-863A-02B7-DD5E943BE892}"/>
          </ac:spMkLst>
        </pc:spChg>
        <pc:grpChg chg="add mod">
          <ac:chgData name="Arundhati Paul" userId="58635d16e8a70bcf" providerId="LiveId" clId="{8FD9E7B8-21D8-4F32-B962-4F5E1E7B6225}" dt="2023-03-28T20:29:58.702" v="519" actId="1076"/>
          <ac:grpSpMkLst>
            <pc:docMk/>
            <pc:sldMk cId="1585378509" sldId="315"/>
            <ac:grpSpMk id="8" creationId="{3849BD96-9CF7-38B8-2516-0EF30C05AC47}"/>
          </ac:grpSpMkLst>
        </pc:grpChg>
        <pc:picChg chg="add del mod">
          <ac:chgData name="Arundhati Paul" userId="58635d16e8a70bcf" providerId="LiveId" clId="{8FD9E7B8-21D8-4F32-B962-4F5E1E7B6225}" dt="2023-03-28T20:29:38.317" v="512" actId="478"/>
          <ac:picMkLst>
            <pc:docMk/>
            <pc:sldMk cId="1585378509" sldId="315"/>
            <ac:picMk id="5" creationId="{9DD71456-9FCE-63C5-D434-933F34938FFC}"/>
          </ac:picMkLst>
        </pc:picChg>
        <pc:picChg chg="del">
          <ac:chgData name="Arundhati Paul" userId="58635d16e8a70bcf" providerId="LiveId" clId="{8FD9E7B8-21D8-4F32-B962-4F5E1E7B6225}" dt="2023-03-28T20:29:33.843" v="510" actId="478"/>
          <ac:picMkLst>
            <pc:docMk/>
            <pc:sldMk cId="1585378509" sldId="315"/>
            <ac:picMk id="7" creationId="{FE42BB37-A594-079A-4C3E-695A8D19C41A}"/>
          </ac:picMkLst>
        </pc:picChg>
        <pc:picChg chg="mod">
          <ac:chgData name="Arundhati Paul" userId="58635d16e8a70bcf" providerId="LiveId" clId="{8FD9E7B8-21D8-4F32-B962-4F5E1E7B6225}" dt="2023-03-28T20:29:48.420" v="514"/>
          <ac:picMkLst>
            <pc:docMk/>
            <pc:sldMk cId="1585378509" sldId="315"/>
            <ac:picMk id="9" creationId="{C30B78DB-58D7-F753-70BB-666C871E44C9}"/>
          </ac:picMkLst>
        </pc:picChg>
      </pc:sldChg>
      <pc:sldChg chg="addSp delSp modSp add mod ord">
        <pc:chgData name="Arundhati Paul" userId="58635d16e8a70bcf" providerId="LiveId" clId="{8FD9E7B8-21D8-4F32-B962-4F5E1E7B6225}" dt="2023-03-28T20:42:17.093" v="690" actId="255"/>
        <pc:sldMkLst>
          <pc:docMk/>
          <pc:sldMk cId="23101415" sldId="316"/>
        </pc:sldMkLst>
        <pc:spChg chg="mod">
          <ac:chgData name="Arundhati Paul" userId="58635d16e8a70bcf" providerId="LiveId" clId="{8FD9E7B8-21D8-4F32-B962-4F5E1E7B6225}" dt="2023-03-28T20:42:17.093" v="690" actId="255"/>
          <ac:spMkLst>
            <pc:docMk/>
            <pc:sldMk cId="23101415" sldId="316"/>
            <ac:spMk id="9" creationId="{6383D8BA-3891-0498-1E7E-7A12E6DD36BE}"/>
          </ac:spMkLst>
        </pc:spChg>
        <pc:spChg chg="mod">
          <ac:chgData name="Arundhati Paul" userId="58635d16e8a70bcf" providerId="LiveId" clId="{8FD9E7B8-21D8-4F32-B962-4F5E1E7B6225}" dt="2023-03-28T20:42:13.165" v="689" actId="255"/>
          <ac:spMkLst>
            <pc:docMk/>
            <pc:sldMk cId="23101415" sldId="316"/>
            <ac:spMk id="15" creationId="{0A532434-0EAF-90DE-BD19-66A1E282ACF6}"/>
          </ac:spMkLst>
        </pc:spChg>
        <pc:spChg chg="mod">
          <ac:chgData name="Arundhati Paul" userId="58635d16e8a70bcf" providerId="LiveId" clId="{8FD9E7B8-21D8-4F32-B962-4F5E1E7B6225}" dt="2023-03-28T20:31:30.103" v="535" actId="255"/>
          <ac:spMkLst>
            <pc:docMk/>
            <pc:sldMk cId="23101415" sldId="316"/>
            <ac:spMk id="16" creationId="{D53762B6-7E3C-7110-ED07-1C2A81111039}"/>
          </ac:spMkLst>
        </pc:spChg>
        <pc:picChg chg="add mod">
          <ac:chgData name="Arundhati Paul" userId="58635d16e8a70bcf" providerId="LiveId" clId="{8FD9E7B8-21D8-4F32-B962-4F5E1E7B6225}" dt="2023-03-28T20:32:03.170" v="546" actId="1076"/>
          <ac:picMkLst>
            <pc:docMk/>
            <pc:sldMk cId="23101415" sldId="316"/>
            <ac:picMk id="3" creationId="{65BEB671-2193-6FD4-8E5F-72883F0A219F}"/>
          </ac:picMkLst>
        </pc:picChg>
        <pc:picChg chg="del">
          <ac:chgData name="Arundhati Paul" userId="58635d16e8a70bcf" providerId="LiveId" clId="{8FD9E7B8-21D8-4F32-B962-4F5E1E7B6225}" dt="2023-03-28T20:31:38.290" v="536" actId="478"/>
          <ac:picMkLst>
            <pc:docMk/>
            <pc:sldMk cId="23101415" sldId="316"/>
            <ac:picMk id="5" creationId="{58B9494B-1EEA-93C0-B1D1-08A9D9C68ED2}"/>
          </ac:picMkLst>
        </pc:picChg>
      </pc:sldChg>
      <pc:sldChg chg="addSp delSp modSp add mod ord">
        <pc:chgData name="Arundhati Paul" userId="58635d16e8a70bcf" providerId="LiveId" clId="{8FD9E7B8-21D8-4F32-B962-4F5E1E7B6225}" dt="2023-03-28T20:41:57.678" v="688" actId="255"/>
        <pc:sldMkLst>
          <pc:docMk/>
          <pc:sldMk cId="1143282698" sldId="317"/>
        </pc:sldMkLst>
        <pc:spChg chg="mod">
          <ac:chgData name="Arundhati Paul" userId="58635d16e8a70bcf" providerId="LiveId" clId="{8FD9E7B8-21D8-4F32-B962-4F5E1E7B6225}" dt="2023-03-28T20:41:16.078" v="684" actId="255"/>
          <ac:spMkLst>
            <pc:docMk/>
            <pc:sldMk cId="1143282698" sldId="317"/>
            <ac:spMk id="3" creationId="{C83EFBB8-1313-359A-6C1F-94CB1F3FD07A}"/>
          </ac:spMkLst>
        </pc:spChg>
        <pc:spChg chg="mod">
          <ac:chgData name="Arundhati Paul" userId="58635d16e8a70bcf" providerId="LiveId" clId="{8FD9E7B8-21D8-4F32-B962-4F5E1E7B6225}" dt="2023-03-28T20:41:22.170" v="685" actId="255"/>
          <ac:spMkLst>
            <pc:docMk/>
            <pc:sldMk cId="1143282698" sldId="317"/>
            <ac:spMk id="4" creationId="{37376A97-08CC-ABC5-4B3B-4BDE6AB230ED}"/>
          </ac:spMkLst>
        </pc:spChg>
        <pc:spChg chg="add mod">
          <ac:chgData name="Arundhati Paul" userId="58635d16e8a70bcf" providerId="LiveId" clId="{8FD9E7B8-21D8-4F32-B962-4F5E1E7B6225}" dt="2023-03-28T20:41:57.678" v="688" actId="255"/>
          <ac:spMkLst>
            <pc:docMk/>
            <pc:sldMk cId="1143282698" sldId="317"/>
            <ac:spMk id="7" creationId="{5729D571-7094-720D-8D31-97DA07DDC44A}"/>
          </ac:spMkLst>
        </pc:spChg>
        <pc:spChg chg="del">
          <ac:chgData name="Arundhati Paul" userId="58635d16e8a70bcf" providerId="LiveId" clId="{8FD9E7B8-21D8-4F32-B962-4F5E1E7B6225}" dt="2023-03-28T20:32:38.699" v="555" actId="478"/>
          <ac:spMkLst>
            <pc:docMk/>
            <pc:sldMk cId="1143282698" sldId="317"/>
            <ac:spMk id="11" creationId="{52710248-23D9-EA5C-49B5-5445832B760D}"/>
          </ac:spMkLst>
        </pc:spChg>
        <pc:spChg chg="add mod">
          <ac:chgData name="Arundhati Paul" userId="58635d16e8a70bcf" providerId="LiveId" clId="{8FD9E7B8-21D8-4F32-B962-4F5E1E7B6225}" dt="2023-03-28T20:41:51.470" v="687" actId="255"/>
          <ac:spMkLst>
            <pc:docMk/>
            <pc:sldMk cId="1143282698" sldId="317"/>
            <ac:spMk id="12" creationId="{BD41893B-2106-AD97-5E84-09C65F1BD2F3}"/>
          </ac:spMkLst>
        </pc:spChg>
        <pc:spChg chg="del mod">
          <ac:chgData name="Arundhati Paul" userId="58635d16e8a70bcf" providerId="LiveId" clId="{8FD9E7B8-21D8-4F32-B962-4F5E1E7B6225}" dt="2023-03-28T20:33:06.653" v="563" actId="478"/>
          <ac:spMkLst>
            <pc:docMk/>
            <pc:sldMk cId="1143282698" sldId="317"/>
            <ac:spMk id="13" creationId="{71552473-825A-C17A-6FC7-409B9B9AEC43}"/>
          </ac:spMkLst>
        </pc:spChg>
        <pc:grpChg chg="del">
          <ac:chgData name="Arundhati Paul" userId="58635d16e8a70bcf" providerId="LiveId" clId="{8FD9E7B8-21D8-4F32-B962-4F5E1E7B6225}" dt="2023-03-28T20:32:21.747" v="551" actId="478"/>
          <ac:grpSpMkLst>
            <pc:docMk/>
            <pc:sldMk cId="1143282698" sldId="317"/>
            <ac:grpSpMk id="8" creationId="{3849BD96-9CF7-38B8-2516-0EF30C05AC47}"/>
          </ac:grpSpMkLst>
        </pc:grpChg>
        <pc:picChg chg="add mod">
          <ac:chgData name="Arundhati Paul" userId="58635d16e8a70bcf" providerId="LiveId" clId="{8FD9E7B8-21D8-4F32-B962-4F5E1E7B6225}" dt="2023-03-28T20:32:27.851" v="554" actId="1076"/>
          <ac:picMkLst>
            <pc:docMk/>
            <pc:sldMk cId="1143282698" sldId="317"/>
            <ac:picMk id="5" creationId="{515D22F2-5476-7AA2-D61C-1F81FAEBFBE8}"/>
          </ac:picMkLst>
        </pc:picChg>
      </pc:sldChg>
      <pc:sldChg chg="addSp delSp modSp add mod ord">
        <pc:chgData name="Arundhati Paul" userId="58635d16e8a70bcf" providerId="LiveId" clId="{8FD9E7B8-21D8-4F32-B962-4F5E1E7B6225}" dt="2023-03-28T20:40:10.075" v="680" actId="255"/>
        <pc:sldMkLst>
          <pc:docMk/>
          <pc:sldMk cId="3091955222" sldId="318"/>
        </pc:sldMkLst>
        <pc:spChg chg="mod">
          <ac:chgData name="Arundhati Paul" userId="58635d16e8a70bcf" providerId="LiveId" clId="{8FD9E7B8-21D8-4F32-B962-4F5E1E7B6225}" dt="2023-03-28T20:40:10.075" v="680" actId="255"/>
          <ac:spMkLst>
            <pc:docMk/>
            <pc:sldMk cId="3091955222" sldId="318"/>
            <ac:spMk id="9" creationId="{6383D8BA-3891-0498-1E7E-7A12E6DD36BE}"/>
          </ac:spMkLst>
        </pc:spChg>
        <pc:spChg chg="mod">
          <ac:chgData name="Arundhati Paul" userId="58635d16e8a70bcf" providerId="LiveId" clId="{8FD9E7B8-21D8-4F32-B962-4F5E1E7B6225}" dt="2023-03-28T20:40:05.352" v="679" actId="255"/>
          <ac:spMkLst>
            <pc:docMk/>
            <pc:sldMk cId="3091955222" sldId="318"/>
            <ac:spMk id="15" creationId="{0A532434-0EAF-90DE-BD19-66A1E282ACF6}"/>
          </ac:spMkLst>
        </pc:spChg>
        <pc:spChg chg="mod">
          <ac:chgData name="Arundhati Paul" userId="58635d16e8a70bcf" providerId="LiveId" clId="{8FD9E7B8-21D8-4F32-B962-4F5E1E7B6225}" dt="2023-03-28T20:35:15.758" v="591" actId="255"/>
          <ac:spMkLst>
            <pc:docMk/>
            <pc:sldMk cId="3091955222" sldId="318"/>
            <ac:spMk id="16" creationId="{D53762B6-7E3C-7110-ED07-1C2A81111039}"/>
          </ac:spMkLst>
        </pc:spChg>
        <pc:picChg chg="del">
          <ac:chgData name="Arundhati Paul" userId="58635d16e8a70bcf" providerId="LiveId" clId="{8FD9E7B8-21D8-4F32-B962-4F5E1E7B6225}" dt="2023-03-28T20:34:07.666" v="578" actId="478"/>
          <ac:picMkLst>
            <pc:docMk/>
            <pc:sldMk cId="3091955222" sldId="318"/>
            <ac:picMk id="3" creationId="{65BEB671-2193-6FD4-8E5F-72883F0A219F}"/>
          </ac:picMkLst>
        </pc:picChg>
        <pc:picChg chg="add mod">
          <ac:chgData name="Arundhati Paul" userId="58635d16e8a70bcf" providerId="LiveId" clId="{8FD9E7B8-21D8-4F32-B962-4F5E1E7B6225}" dt="2023-03-28T20:35:35.488" v="594" actId="1076"/>
          <ac:picMkLst>
            <pc:docMk/>
            <pc:sldMk cId="3091955222" sldId="318"/>
            <ac:picMk id="5" creationId="{4F2232A0-3EBF-0540-C8FB-F9009ECE6953}"/>
          </ac:picMkLst>
        </pc:picChg>
      </pc:sldChg>
      <pc:sldChg chg="addSp delSp modSp add mod ord">
        <pc:chgData name="Arundhati Paul" userId="58635d16e8a70bcf" providerId="LiveId" clId="{8FD9E7B8-21D8-4F32-B962-4F5E1E7B6225}" dt="2023-03-28T20:54:53.555" v="754"/>
        <pc:sldMkLst>
          <pc:docMk/>
          <pc:sldMk cId="2654913021" sldId="319"/>
        </pc:sldMkLst>
        <pc:spChg chg="mod">
          <ac:chgData name="Arundhati Paul" userId="58635d16e8a70bcf" providerId="LiveId" clId="{8FD9E7B8-21D8-4F32-B962-4F5E1E7B6225}" dt="2023-03-28T20:38:08.248" v="654" actId="1076"/>
          <ac:spMkLst>
            <pc:docMk/>
            <pc:sldMk cId="2654913021" sldId="319"/>
            <ac:spMk id="2" creationId="{C868AAC0-57D6-223D-F2DE-E4516AD36CF5}"/>
          </ac:spMkLst>
        </pc:spChg>
        <pc:spChg chg="mod">
          <ac:chgData name="Arundhati Paul" userId="58635d16e8a70bcf" providerId="LiveId" clId="{8FD9E7B8-21D8-4F32-B962-4F5E1E7B6225}" dt="2023-03-28T20:39:41.665" v="673" actId="255"/>
          <ac:spMkLst>
            <pc:docMk/>
            <pc:sldMk cId="2654913021" sldId="319"/>
            <ac:spMk id="3" creationId="{C83EFBB8-1313-359A-6C1F-94CB1F3FD07A}"/>
          </ac:spMkLst>
        </pc:spChg>
        <pc:spChg chg="mod">
          <ac:chgData name="Arundhati Paul" userId="58635d16e8a70bcf" providerId="LiveId" clId="{8FD9E7B8-21D8-4F32-B962-4F5E1E7B6225}" dt="2023-03-28T20:39:46.658" v="674" actId="255"/>
          <ac:spMkLst>
            <pc:docMk/>
            <pc:sldMk cId="2654913021" sldId="319"/>
            <ac:spMk id="4" creationId="{37376A97-08CC-ABC5-4B3B-4BDE6AB230ED}"/>
          </ac:spMkLst>
        </pc:spChg>
        <pc:spChg chg="del">
          <ac:chgData name="Arundhati Paul" userId="58635d16e8a70bcf" providerId="LiveId" clId="{8FD9E7B8-21D8-4F32-B962-4F5E1E7B6225}" dt="2023-03-28T20:37:14.850" v="640" actId="478"/>
          <ac:spMkLst>
            <pc:docMk/>
            <pc:sldMk cId="2654913021" sldId="319"/>
            <ac:spMk id="5" creationId="{5C046680-869B-FA70-BDE5-04F4C1938184}"/>
          </ac:spMkLst>
        </pc:spChg>
        <pc:spChg chg="add mod">
          <ac:chgData name="Arundhati Paul" userId="58635d16e8a70bcf" providerId="LiveId" clId="{8FD9E7B8-21D8-4F32-B962-4F5E1E7B6225}" dt="2023-03-28T20:39:22.134" v="670" actId="1076"/>
          <ac:spMkLst>
            <pc:docMk/>
            <pc:sldMk cId="2654913021" sldId="319"/>
            <ac:spMk id="9" creationId="{DC1E14AB-69E3-4242-6C2D-7D6079F0CA91}"/>
          </ac:spMkLst>
        </pc:spChg>
        <pc:spChg chg="del">
          <ac:chgData name="Arundhati Paul" userId="58635d16e8a70bcf" providerId="LiveId" clId="{8FD9E7B8-21D8-4F32-B962-4F5E1E7B6225}" dt="2023-03-28T20:36:32.129" v="613" actId="478"/>
          <ac:spMkLst>
            <pc:docMk/>
            <pc:sldMk cId="2654913021" sldId="319"/>
            <ac:spMk id="10" creationId="{8ACC36E5-2EE8-9284-AFBD-1C298D4E8A91}"/>
          </ac:spMkLst>
        </pc:spChg>
        <pc:spChg chg="del">
          <ac:chgData name="Arundhati Paul" userId="58635d16e8a70bcf" providerId="LiveId" clId="{8FD9E7B8-21D8-4F32-B962-4F5E1E7B6225}" dt="2023-03-28T20:36:36.196" v="614" actId="478"/>
          <ac:spMkLst>
            <pc:docMk/>
            <pc:sldMk cId="2654913021" sldId="319"/>
            <ac:spMk id="11" creationId="{D4E5ACB9-FC1D-8DDC-0E89-D16C73E932B8}"/>
          </ac:spMkLst>
        </pc:spChg>
        <pc:spChg chg="del">
          <ac:chgData name="Arundhati Paul" userId="58635d16e8a70bcf" providerId="LiveId" clId="{8FD9E7B8-21D8-4F32-B962-4F5E1E7B6225}" dt="2023-03-28T20:36:27.557" v="612" actId="478"/>
          <ac:spMkLst>
            <pc:docMk/>
            <pc:sldMk cId="2654913021" sldId="319"/>
            <ac:spMk id="12" creationId="{7C8D7306-22D6-9AC2-020E-54A093BAB7D3}"/>
          </ac:spMkLst>
        </pc:spChg>
        <pc:spChg chg="add mod">
          <ac:chgData name="Arundhati Paul" userId="58635d16e8a70bcf" providerId="LiveId" clId="{8FD9E7B8-21D8-4F32-B962-4F5E1E7B6225}" dt="2023-03-28T20:39:12.043" v="668" actId="255"/>
          <ac:spMkLst>
            <pc:docMk/>
            <pc:sldMk cId="2654913021" sldId="319"/>
            <ac:spMk id="14" creationId="{C9D5BC6A-96D6-D306-0570-9C78E03759C9}"/>
          </ac:spMkLst>
        </pc:spChg>
        <pc:spChg chg="del">
          <ac:chgData name="Arundhati Paul" userId="58635d16e8a70bcf" providerId="LiveId" clId="{8FD9E7B8-21D8-4F32-B962-4F5E1E7B6225}" dt="2023-03-28T20:36:22.764" v="611" actId="478"/>
          <ac:spMkLst>
            <pc:docMk/>
            <pc:sldMk cId="2654913021" sldId="319"/>
            <ac:spMk id="20" creationId="{88470840-66DC-B773-A036-192C41E1FACC}"/>
          </ac:spMkLst>
        </pc:spChg>
        <pc:picChg chg="del mod">
          <ac:chgData name="Arundhati Paul" userId="58635d16e8a70bcf" providerId="LiveId" clId="{8FD9E7B8-21D8-4F32-B962-4F5E1E7B6225}" dt="2023-03-28T20:38:28.848" v="660" actId="478"/>
          <ac:picMkLst>
            <pc:docMk/>
            <pc:sldMk cId="2654913021" sldId="319"/>
            <ac:picMk id="6" creationId="{C2285EBD-75CF-D3A2-88C0-346CD52A83E5}"/>
          </ac:picMkLst>
        </pc:picChg>
        <pc:picChg chg="add mod">
          <ac:chgData name="Arundhati Paul" userId="58635d16e8a70bcf" providerId="LiveId" clId="{8FD9E7B8-21D8-4F32-B962-4F5E1E7B6225}" dt="2023-03-28T20:40:46.569" v="682" actId="14100"/>
          <ac:picMkLst>
            <pc:docMk/>
            <pc:sldMk cId="2654913021" sldId="319"/>
            <ac:picMk id="7" creationId="{F773785D-60BB-CC9E-7F1E-D5DAD9694278}"/>
          </ac:picMkLst>
        </pc:picChg>
        <pc:picChg chg="del">
          <ac:chgData name="Arundhati Paul" userId="58635d16e8a70bcf" providerId="LiveId" clId="{8FD9E7B8-21D8-4F32-B962-4F5E1E7B6225}" dt="2023-03-28T20:36:16.367" v="609" actId="478"/>
          <ac:picMkLst>
            <pc:docMk/>
            <pc:sldMk cId="2654913021" sldId="319"/>
            <ac:picMk id="8" creationId="{ABC64D6D-DF09-059D-C329-35CD92F69138}"/>
          </ac:picMkLst>
        </pc:picChg>
        <pc:picChg chg="add mod">
          <ac:chgData name="Arundhati Paul" userId="58635d16e8a70bcf" providerId="LiveId" clId="{8FD9E7B8-21D8-4F32-B962-4F5E1E7B6225}" dt="2023-03-28T20:40:58.836" v="683" actId="14100"/>
          <ac:picMkLst>
            <pc:docMk/>
            <pc:sldMk cId="2654913021" sldId="319"/>
            <ac:picMk id="13" creationId="{042F806E-E41A-6506-7FA1-3057FA865255}"/>
          </ac:picMkLst>
        </pc:picChg>
        <pc:picChg chg="del">
          <ac:chgData name="Arundhati Paul" userId="58635d16e8a70bcf" providerId="LiveId" clId="{8FD9E7B8-21D8-4F32-B962-4F5E1E7B6225}" dt="2023-03-28T20:36:18.499" v="610" actId="478"/>
          <ac:picMkLst>
            <pc:docMk/>
            <pc:sldMk cId="2654913021" sldId="319"/>
            <ac:picMk id="19" creationId="{5828EF69-3D59-9304-C852-51FFCF741FFA}"/>
          </ac:picMkLst>
        </pc:picChg>
      </pc:sldChg>
      <pc:sldChg chg="add del ord">
        <pc:chgData name="Arundhati Paul" userId="58635d16e8a70bcf" providerId="LiveId" clId="{8FD9E7B8-21D8-4F32-B962-4F5E1E7B6225}" dt="2023-03-28T20:49:23.414" v="724" actId="2696"/>
        <pc:sldMkLst>
          <pc:docMk/>
          <pc:sldMk cId="1652338633" sldId="320"/>
        </pc:sldMkLst>
      </pc:sldChg>
      <pc:sldChg chg="addSp delSp modSp add mod ord">
        <pc:chgData name="Arundhati Paul" userId="58635d16e8a70bcf" providerId="LiveId" clId="{8FD9E7B8-21D8-4F32-B962-4F5E1E7B6225}" dt="2023-03-28T20:54:59.651" v="756"/>
        <pc:sldMkLst>
          <pc:docMk/>
          <pc:sldMk cId="2354759553" sldId="320"/>
        </pc:sldMkLst>
        <pc:spChg chg="mod">
          <ac:chgData name="Arundhati Paul" userId="58635d16e8a70bcf" providerId="LiveId" clId="{8FD9E7B8-21D8-4F32-B962-4F5E1E7B6225}" dt="2023-03-28T20:50:51.104" v="743" actId="1076"/>
          <ac:spMkLst>
            <pc:docMk/>
            <pc:sldMk cId="2354759553" sldId="320"/>
            <ac:spMk id="9" creationId="{6383D8BA-3891-0498-1E7E-7A12E6DD36BE}"/>
          </ac:spMkLst>
        </pc:spChg>
        <pc:spChg chg="mod">
          <ac:chgData name="Arundhati Paul" userId="58635d16e8a70bcf" providerId="LiveId" clId="{8FD9E7B8-21D8-4F32-B962-4F5E1E7B6225}" dt="2023-03-28T20:50:14.473" v="733" actId="20577"/>
          <ac:spMkLst>
            <pc:docMk/>
            <pc:sldMk cId="2354759553" sldId="320"/>
            <ac:spMk id="15" creationId="{0A532434-0EAF-90DE-BD19-66A1E282ACF6}"/>
          </ac:spMkLst>
        </pc:spChg>
        <pc:spChg chg="mod">
          <ac:chgData name="Arundhati Paul" userId="58635d16e8a70bcf" providerId="LiveId" clId="{8FD9E7B8-21D8-4F32-B962-4F5E1E7B6225}" dt="2023-03-28T20:50:33.882" v="735" actId="255"/>
          <ac:spMkLst>
            <pc:docMk/>
            <pc:sldMk cId="2354759553" sldId="320"/>
            <ac:spMk id="16" creationId="{D53762B6-7E3C-7110-ED07-1C2A81111039}"/>
          </ac:spMkLst>
        </pc:spChg>
        <pc:picChg chg="del">
          <ac:chgData name="Arundhati Paul" userId="58635d16e8a70bcf" providerId="LiveId" clId="{8FD9E7B8-21D8-4F32-B962-4F5E1E7B6225}" dt="2023-03-28T20:50:40.499" v="736" actId="478"/>
          <ac:picMkLst>
            <pc:docMk/>
            <pc:sldMk cId="2354759553" sldId="320"/>
            <ac:picMk id="3" creationId="{65BEB671-2193-6FD4-8E5F-72883F0A219F}"/>
          </ac:picMkLst>
        </pc:picChg>
        <pc:picChg chg="add mod">
          <ac:chgData name="Arundhati Paul" userId="58635d16e8a70bcf" providerId="LiveId" clId="{8FD9E7B8-21D8-4F32-B962-4F5E1E7B6225}" dt="2023-03-28T20:50:52.737" v="744" actId="1076"/>
          <ac:picMkLst>
            <pc:docMk/>
            <pc:sldMk cId="2354759553" sldId="320"/>
            <ac:picMk id="5" creationId="{05A7C1EB-9B9C-AE7F-F2BA-12C78738DC23}"/>
          </ac:picMkLst>
        </pc:picChg>
      </pc:sldChg>
      <pc:sldChg chg="addSp delSp modSp add mod ord">
        <pc:chgData name="Arundhati Paul" userId="58635d16e8a70bcf" providerId="LiveId" clId="{8FD9E7B8-21D8-4F32-B962-4F5E1E7B6225}" dt="2023-03-28T20:57:14.932" v="782" actId="255"/>
        <pc:sldMkLst>
          <pc:docMk/>
          <pc:sldMk cId="3068291977" sldId="321"/>
        </pc:sldMkLst>
        <pc:spChg chg="del">
          <ac:chgData name="Arundhati Paul" userId="58635d16e8a70bcf" providerId="LiveId" clId="{8FD9E7B8-21D8-4F32-B962-4F5E1E7B6225}" dt="2023-03-28T20:55:40.100" v="765" actId="478"/>
          <ac:spMkLst>
            <pc:docMk/>
            <pc:sldMk cId="3068291977" sldId="321"/>
            <ac:spMk id="7" creationId="{5729D571-7094-720D-8D31-97DA07DDC44A}"/>
          </ac:spMkLst>
        </pc:spChg>
        <pc:spChg chg="del">
          <ac:chgData name="Arundhati Paul" userId="58635d16e8a70bcf" providerId="LiveId" clId="{8FD9E7B8-21D8-4F32-B962-4F5E1E7B6225}" dt="2023-03-28T20:55:59.394" v="769" actId="478"/>
          <ac:spMkLst>
            <pc:docMk/>
            <pc:sldMk cId="3068291977" sldId="321"/>
            <ac:spMk id="12" creationId="{BD41893B-2106-AD97-5E84-09C65F1BD2F3}"/>
          </ac:spMkLst>
        </pc:spChg>
        <pc:spChg chg="mod">
          <ac:chgData name="Arundhati Paul" userId="58635d16e8a70bcf" providerId="LiveId" clId="{8FD9E7B8-21D8-4F32-B962-4F5E1E7B6225}" dt="2023-03-28T20:55:13.246" v="760"/>
          <ac:spMkLst>
            <pc:docMk/>
            <pc:sldMk cId="3068291977" sldId="321"/>
            <ac:spMk id="13" creationId="{CA853515-12DA-FFBC-3453-F4289480AE51}"/>
          </ac:spMkLst>
        </pc:spChg>
        <pc:spChg chg="mod">
          <ac:chgData name="Arundhati Paul" userId="58635d16e8a70bcf" providerId="LiveId" clId="{8FD9E7B8-21D8-4F32-B962-4F5E1E7B6225}" dt="2023-03-28T20:55:13.246" v="760"/>
          <ac:spMkLst>
            <pc:docMk/>
            <pc:sldMk cId="3068291977" sldId="321"/>
            <ac:spMk id="14" creationId="{F9E4F351-5BEC-AD64-9B6D-0D204301DF37}"/>
          </ac:spMkLst>
        </pc:spChg>
        <pc:spChg chg="mod">
          <ac:chgData name="Arundhati Paul" userId="58635d16e8a70bcf" providerId="LiveId" clId="{8FD9E7B8-21D8-4F32-B962-4F5E1E7B6225}" dt="2023-03-28T20:55:13.246" v="760"/>
          <ac:spMkLst>
            <pc:docMk/>
            <pc:sldMk cId="3068291977" sldId="321"/>
            <ac:spMk id="15" creationId="{E987D042-E2C9-D74A-88B7-7100B9F08248}"/>
          </ac:spMkLst>
        </pc:spChg>
        <pc:spChg chg="mod">
          <ac:chgData name="Arundhati Paul" userId="58635d16e8a70bcf" providerId="LiveId" clId="{8FD9E7B8-21D8-4F32-B962-4F5E1E7B6225}" dt="2023-03-28T20:55:13.246" v="760"/>
          <ac:spMkLst>
            <pc:docMk/>
            <pc:sldMk cId="3068291977" sldId="321"/>
            <ac:spMk id="16" creationId="{B38D7E5F-1029-EC77-CC89-11119B25FC78}"/>
          </ac:spMkLst>
        </pc:spChg>
        <pc:spChg chg="add mod">
          <ac:chgData name="Arundhati Paul" userId="58635d16e8a70bcf" providerId="LiveId" clId="{8FD9E7B8-21D8-4F32-B962-4F5E1E7B6225}" dt="2023-03-28T20:57:14.932" v="782" actId="255"/>
          <ac:spMkLst>
            <pc:docMk/>
            <pc:sldMk cId="3068291977" sldId="321"/>
            <ac:spMk id="17" creationId="{C72958D9-E4AF-4A6B-0854-270CE12319E5}"/>
          </ac:spMkLst>
        </pc:spChg>
        <pc:spChg chg="add mod">
          <ac:chgData name="Arundhati Paul" userId="58635d16e8a70bcf" providerId="LiveId" clId="{8FD9E7B8-21D8-4F32-B962-4F5E1E7B6225}" dt="2023-03-28T20:57:10.445" v="781" actId="255"/>
          <ac:spMkLst>
            <pc:docMk/>
            <pc:sldMk cId="3068291977" sldId="321"/>
            <ac:spMk id="18" creationId="{2FE590E7-F079-3C2A-CEB1-CB8BD41A413C}"/>
          </ac:spMkLst>
        </pc:spChg>
        <pc:grpChg chg="add mod">
          <ac:chgData name="Arundhati Paul" userId="58635d16e8a70bcf" providerId="LiveId" clId="{8FD9E7B8-21D8-4F32-B962-4F5E1E7B6225}" dt="2023-03-28T20:56:20.610" v="776" actId="1076"/>
          <ac:grpSpMkLst>
            <pc:docMk/>
            <pc:sldMk cId="3068291977" sldId="321"/>
            <ac:grpSpMk id="9" creationId="{89F7CAF1-5C32-AD56-2539-A16CA6676C7A}"/>
          </ac:grpSpMkLst>
        </pc:grpChg>
        <pc:grpChg chg="mod">
          <ac:chgData name="Arundhati Paul" userId="58635d16e8a70bcf" providerId="LiveId" clId="{8FD9E7B8-21D8-4F32-B962-4F5E1E7B6225}" dt="2023-03-28T20:55:13.246" v="760"/>
          <ac:grpSpMkLst>
            <pc:docMk/>
            <pc:sldMk cId="3068291977" sldId="321"/>
            <ac:grpSpMk id="11" creationId="{C704EFC6-F4F2-FB5B-8A51-AA008D6BE207}"/>
          </ac:grpSpMkLst>
        </pc:grpChg>
        <pc:picChg chg="del">
          <ac:chgData name="Arundhati Paul" userId="58635d16e8a70bcf" providerId="LiveId" clId="{8FD9E7B8-21D8-4F32-B962-4F5E1E7B6225}" dt="2023-03-28T20:55:02.913" v="757" actId="478"/>
          <ac:picMkLst>
            <pc:docMk/>
            <pc:sldMk cId="3068291977" sldId="321"/>
            <ac:picMk id="5" creationId="{515D22F2-5476-7AA2-D61C-1F81FAEBFBE8}"/>
          </ac:picMkLst>
        </pc:picChg>
        <pc:picChg chg="add del mod">
          <ac:chgData name="Arundhati Paul" userId="58635d16e8a70bcf" providerId="LiveId" clId="{8FD9E7B8-21D8-4F32-B962-4F5E1E7B6225}" dt="2023-03-28T20:55:07.299" v="759" actId="478"/>
          <ac:picMkLst>
            <pc:docMk/>
            <pc:sldMk cId="3068291977" sldId="321"/>
            <ac:picMk id="8" creationId="{D8396251-B712-C985-6627-87CA87C91639}"/>
          </ac:picMkLst>
        </pc:picChg>
        <pc:picChg chg="mod">
          <ac:chgData name="Arundhati Paul" userId="58635d16e8a70bcf" providerId="LiveId" clId="{8FD9E7B8-21D8-4F32-B962-4F5E1E7B6225}" dt="2023-03-28T20:55:13.246" v="760"/>
          <ac:picMkLst>
            <pc:docMk/>
            <pc:sldMk cId="3068291977" sldId="321"/>
            <ac:picMk id="10" creationId="{188F6B46-784B-BF45-F6E7-87A4D50E880A}"/>
          </ac:picMkLst>
        </pc:picChg>
      </pc:sldChg>
      <pc:sldChg chg="addSp delSp modSp add mod ord">
        <pc:chgData name="Arundhati Paul" userId="58635d16e8a70bcf" providerId="LiveId" clId="{8FD9E7B8-21D8-4F32-B962-4F5E1E7B6225}" dt="2023-03-28T20:58:32.644" v="801" actId="1076"/>
        <pc:sldMkLst>
          <pc:docMk/>
          <pc:sldMk cId="506857978" sldId="322"/>
        </pc:sldMkLst>
        <pc:spChg chg="mod">
          <ac:chgData name="Arundhati Paul" userId="58635d16e8a70bcf" providerId="LiveId" clId="{8FD9E7B8-21D8-4F32-B962-4F5E1E7B6225}" dt="2023-03-28T20:58:25.368" v="798" actId="1076"/>
          <ac:spMkLst>
            <pc:docMk/>
            <pc:sldMk cId="506857978" sldId="322"/>
            <ac:spMk id="9" creationId="{6383D8BA-3891-0498-1E7E-7A12E6DD36BE}"/>
          </ac:spMkLst>
        </pc:spChg>
        <pc:spChg chg="mod">
          <ac:chgData name="Arundhati Paul" userId="58635d16e8a70bcf" providerId="LiveId" clId="{8FD9E7B8-21D8-4F32-B962-4F5E1E7B6225}" dt="2023-03-28T20:57:41.205" v="788" actId="20577"/>
          <ac:spMkLst>
            <pc:docMk/>
            <pc:sldMk cId="506857978" sldId="322"/>
            <ac:spMk id="15" creationId="{0A532434-0EAF-90DE-BD19-66A1E282ACF6}"/>
          </ac:spMkLst>
        </pc:spChg>
        <pc:spChg chg="mod">
          <ac:chgData name="Arundhati Paul" userId="58635d16e8a70bcf" providerId="LiveId" clId="{8FD9E7B8-21D8-4F32-B962-4F5E1E7B6225}" dt="2023-03-28T20:58:01.457" v="790" actId="255"/>
          <ac:spMkLst>
            <pc:docMk/>
            <pc:sldMk cId="506857978" sldId="322"/>
            <ac:spMk id="16" creationId="{D53762B6-7E3C-7110-ED07-1C2A81111039}"/>
          </ac:spMkLst>
        </pc:spChg>
        <pc:picChg chg="add mod">
          <ac:chgData name="Arundhati Paul" userId="58635d16e8a70bcf" providerId="LiveId" clId="{8FD9E7B8-21D8-4F32-B962-4F5E1E7B6225}" dt="2023-03-28T20:58:32.644" v="801" actId="1076"/>
          <ac:picMkLst>
            <pc:docMk/>
            <pc:sldMk cId="506857978" sldId="322"/>
            <ac:picMk id="3" creationId="{F7A58271-8966-C3D0-2F59-E4E2B97D4334}"/>
          </ac:picMkLst>
        </pc:picChg>
        <pc:picChg chg="del">
          <ac:chgData name="Arundhati Paul" userId="58635d16e8a70bcf" providerId="LiveId" clId="{8FD9E7B8-21D8-4F32-B962-4F5E1E7B6225}" dt="2023-03-28T20:58:08.112" v="791" actId="478"/>
          <ac:picMkLst>
            <pc:docMk/>
            <pc:sldMk cId="506857978" sldId="322"/>
            <ac:picMk id="5" creationId="{05A7C1EB-9B9C-AE7F-F2BA-12C78738DC23}"/>
          </ac:picMkLst>
        </pc:picChg>
      </pc:sldChg>
      <pc:sldChg chg="addSp delSp modSp add mod ord">
        <pc:chgData name="Arundhati Paul" userId="58635d16e8a70bcf" providerId="LiveId" clId="{8FD9E7B8-21D8-4F32-B962-4F5E1E7B6225}" dt="2023-03-28T21:00:12.867" v="829" actId="255"/>
        <pc:sldMkLst>
          <pc:docMk/>
          <pc:sldMk cId="3678896351" sldId="323"/>
        </pc:sldMkLst>
        <pc:spChg chg="add mod">
          <ac:chgData name="Arundhati Paul" userId="58635d16e8a70bcf" providerId="LiveId" clId="{8FD9E7B8-21D8-4F32-B962-4F5E1E7B6225}" dt="2023-03-28T21:00:12.867" v="829" actId="255"/>
          <ac:spMkLst>
            <pc:docMk/>
            <pc:sldMk cId="3678896351" sldId="323"/>
            <ac:spMk id="6" creationId="{BAA75F76-5582-1545-0C16-3CDC986DB292}"/>
          </ac:spMkLst>
        </pc:spChg>
        <pc:spChg chg="add mod">
          <ac:chgData name="Arundhati Paul" userId="58635d16e8a70bcf" providerId="LiveId" clId="{8FD9E7B8-21D8-4F32-B962-4F5E1E7B6225}" dt="2023-03-28T21:00:08.982" v="828" actId="1076"/>
          <ac:spMkLst>
            <pc:docMk/>
            <pc:sldMk cId="3678896351" sldId="323"/>
            <ac:spMk id="8" creationId="{8C0359F5-F0A7-3FB4-D7F0-3F8175821977}"/>
          </ac:spMkLst>
        </pc:spChg>
        <pc:spChg chg="del">
          <ac:chgData name="Arundhati Paul" userId="58635d16e8a70bcf" providerId="LiveId" clId="{8FD9E7B8-21D8-4F32-B962-4F5E1E7B6225}" dt="2023-03-28T20:59:26.870" v="817" actId="478"/>
          <ac:spMkLst>
            <pc:docMk/>
            <pc:sldMk cId="3678896351" sldId="323"/>
            <ac:spMk id="9" creationId="{DC1E14AB-69E3-4242-6C2D-7D6079F0CA91}"/>
          </ac:spMkLst>
        </pc:spChg>
        <pc:spChg chg="del">
          <ac:chgData name="Arundhati Paul" userId="58635d16e8a70bcf" providerId="LiveId" clId="{8FD9E7B8-21D8-4F32-B962-4F5E1E7B6225}" dt="2023-03-28T20:59:50.551" v="823" actId="478"/>
          <ac:spMkLst>
            <pc:docMk/>
            <pc:sldMk cId="3678896351" sldId="323"/>
            <ac:spMk id="14" creationId="{C9D5BC6A-96D6-D306-0570-9C78E03759C9}"/>
          </ac:spMkLst>
        </pc:spChg>
        <pc:picChg chg="add mod">
          <ac:chgData name="Arundhati Paul" userId="58635d16e8a70bcf" providerId="LiveId" clId="{8FD9E7B8-21D8-4F32-B962-4F5E1E7B6225}" dt="2023-03-28T20:59:12.034" v="816" actId="1076"/>
          <ac:picMkLst>
            <pc:docMk/>
            <pc:sldMk cId="3678896351" sldId="323"/>
            <ac:picMk id="5" creationId="{FC24A5C4-F2E5-C00A-8021-FDBC7D271BC6}"/>
          </ac:picMkLst>
        </pc:picChg>
        <pc:picChg chg="del">
          <ac:chgData name="Arundhati Paul" userId="58635d16e8a70bcf" providerId="LiveId" clId="{8FD9E7B8-21D8-4F32-B962-4F5E1E7B6225}" dt="2023-03-28T20:58:59.348" v="810" actId="478"/>
          <ac:picMkLst>
            <pc:docMk/>
            <pc:sldMk cId="3678896351" sldId="323"/>
            <ac:picMk id="7" creationId="{F773785D-60BB-CC9E-7F1E-D5DAD9694278}"/>
          </ac:picMkLst>
        </pc:picChg>
      </pc:sldChg>
      <pc:sldChg chg="addSp delSp modSp add mod ord">
        <pc:chgData name="Arundhati Paul" userId="58635d16e8a70bcf" providerId="LiveId" clId="{8FD9E7B8-21D8-4F32-B962-4F5E1E7B6225}" dt="2023-03-28T21:01:18.184" v="847" actId="1076"/>
        <pc:sldMkLst>
          <pc:docMk/>
          <pc:sldMk cId="1738132465" sldId="324"/>
        </pc:sldMkLst>
        <pc:spChg chg="mod">
          <ac:chgData name="Arundhati Paul" userId="58635d16e8a70bcf" providerId="LiveId" clId="{8FD9E7B8-21D8-4F32-B962-4F5E1E7B6225}" dt="2023-03-28T21:01:18.184" v="847" actId="1076"/>
          <ac:spMkLst>
            <pc:docMk/>
            <pc:sldMk cId="1738132465" sldId="324"/>
            <ac:spMk id="9" creationId="{6383D8BA-3891-0498-1E7E-7A12E6DD36BE}"/>
          </ac:spMkLst>
        </pc:spChg>
        <pc:spChg chg="mod">
          <ac:chgData name="Arundhati Paul" userId="58635d16e8a70bcf" providerId="LiveId" clId="{8FD9E7B8-21D8-4F32-B962-4F5E1E7B6225}" dt="2023-03-28T21:00:29.062" v="836" actId="20577"/>
          <ac:spMkLst>
            <pc:docMk/>
            <pc:sldMk cId="1738132465" sldId="324"/>
            <ac:spMk id="15" creationId="{0A532434-0EAF-90DE-BD19-66A1E282ACF6}"/>
          </ac:spMkLst>
        </pc:spChg>
        <pc:spChg chg="mod">
          <ac:chgData name="Arundhati Paul" userId="58635d16e8a70bcf" providerId="LiveId" clId="{8FD9E7B8-21D8-4F32-B962-4F5E1E7B6225}" dt="2023-03-28T21:00:51.183" v="839" actId="1076"/>
          <ac:spMkLst>
            <pc:docMk/>
            <pc:sldMk cId="1738132465" sldId="324"/>
            <ac:spMk id="16" creationId="{D53762B6-7E3C-7110-ED07-1C2A81111039}"/>
          </ac:spMkLst>
        </pc:spChg>
        <pc:picChg chg="del">
          <ac:chgData name="Arundhati Paul" userId="58635d16e8a70bcf" providerId="LiveId" clId="{8FD9E7B8-21D8-4F32-B962-4F5E1E7B6225}" dt="2023-03-28T21:01:01.417" v="841" actId="478"/>
          <ac:picMkLst>
            <pc:docMk/>
            <pc:sldMk cId="1738132465" sldId="324"/>
            <ac:picMk id="3" creationId="{F7A58271-8966-C3D0-2F59-E4E2B97D4334}"/>
          </ac:picMkLst>
        </pc:picChg>
        <pc:picChg chg="add mod">
          <ac:chgData name="Arundhati Paul" userId="58635d16e8a70bcf" providerId="LiveId" clId="{8FD9E7B8-21D8-4F32-B962-4F5E1E7B6225}" dt="2023-03-28T21:01:12.782" v="846" actId="1076"/>
          <ac:picMkLst>
            <pc:docMk/>
            <pc:sldMk cId="1738132465" sldId="324"/>
            <ac:picMk id="5" creationId="{81A84E21-73CA-9F4C-C56B-3F760CBFC1B4}"/>
          </ac:picMkLst>
        </pc:picChg>
      </pc:sldChg>
      <pc:sldChg chg="addSp delSp modSp add mod ord">
        <pc:chgData name="Arundhati Paul" userId="58635d16e8a70bcf" providerId="LiveId" clId="{8FD9E7B8-21D8-4F32-B962-4F5E1E7B6225}" dt="2023-03-28T21:03:00.464" v="877" actId="1076"/>
        <pc:sldMkLst>
          <pc:docMk/>
          <pc:sldMk cId="3961639585" sldId="325"/>
        </pc:sldMkLst>
        <pc:spChg chg="mod">
          <ac:chgData name="Arundhati Paul" userId="58635d16e8a70bcf" providerId="LiveId" clId="{8FD9E7B8-21D8-4F32-B962-4F5E1E7B6225}" dt="2023-03-28T21:02:39.757" v="873" actId="1076"/>
          <ac:spMkLst>
            <pc:docMk/>
            <pc:sldMk cId="3961639585" sldId="325"/>
            <ac:spMk id="4" creationId="{37376A97-08CC-ABC5-4B3B-4BDE6AB230ED}"/>
          </ac:spMkLst>
        </pc:spChg>
        <pc:spChg chg="del mod">
          <ac:chgData name="Arundhati Paul" userId="58635d16e8a70bcf" providerId="LiveId" clId="{8FD9E7B8-21D8-4F32-B962-4F5E1E7B6225}" dt="2023-03-28T21:02:21.306" v="865" actId="478"/>
          <ac:spMkLst>
            <pc:docMk/>
            <pc:sldMk cId="3961639585" sldId="325"/>
            <ac:spMk id="6" creationId="{BAA75F76-5582-1545-0C16-3CDC986DB292}"/>
          </ac:spMkLst>
        </pc:spChg>
        <pc:spChg chg="del">
          <ac:chgData name="Arundhati Paul" userId="58635d16e8a70bcf" providerId="LiveId" clId="{8FD9E7B8-21D8-4F32-B962-4F5E1E7B6225}" dt="2023-03-28T21:01:47.698" v="856" actId="478"/>
          <ac:spMkLst>
            <pc:docMk/>
            <pc:sldMk cId="3961639585" sldId="325"/>
            <ac:spMk id="8" creationId="{8C0359F5-F0A7-3FB4-D7F0-3F8175821977}"/>
          </ac:spMkLst>
        </pc:spChg>
        <pc:spChg chg="add mod">
          <ac:chgData name="Arundhati Paul" userId="58635d16e8a70bcf" providerId="LiveId" clId="{8FD9E7B8-21D8-4F32-B962-4F5E1E7B6225}" dt="2023-03-28T21:03:00.464" v="877" actId="1076"/>
          <ac:spMkLst>
            <pc:docMk/>
            <pc:sldMk cId="3961639585" sldId="325"/>
            <ac:spMk id="9" creationId="{2C199C48-E92F-5691-1D0D-162CE37705BC}"/>
          </ac:spMkLst>
        </pc:spChg>
        <pc:picChg chg="del">
          <ac:chgData name="Arundhati Paul" userId="58635d16e8a70bcf" providerId="LiveId" clId="{8FD9E7B8-21D8-4F32-B962-4F5E1E7B6225}" dt="2023-03-28T21:01:42.194" v="854" actId="478"/>
          <ac:picMkLst>
            <pc:docMk/>
            <pc:sldMk cId="3961639585" sldId="325"/>
            <ac:picMk id="5" creationId="{FC24A5C4-F2E5-C00A-8021-FDBC7D271BC6}"/>
          </ac:picMkLst>
        </pc:picChg>
        <pc:picChg chg="add mod">
          <ac:chgData name="Arundhati Paul" userId="58635d16e8a70bcf" providerId="LiveId" clId="{8FD9E7B8-21D8-4F32-B962-4F5E1E7B6225}" dt="2023-03-28T21:02:54.422" v="876" actId="1076"/>
          <ac:picMkLst>
            <pc:docMk/>
            <pc:sldMk cId="3961639585" sldId="325"/>
            <ac:picMk id="7" creationId="{5714CF45-5129-657F-B4B0-C433801E5A75}"/>
          </ac:picMkLst>
        </pc:picChg>
        <pc:picChg chg="add mod">
          <ac:chgData name="Arundhati Paul" userId="58635d16e8a70bcf" providerId="LiveId" clId="{8FD9E7B8-21D8-4F32-B962-4F5E1E7B6225}" dt="2023-03-28T21:02:49.400" v="875" actId="1076"/>
          <ac:picMkLst>
            <pc:docMk/>
            <pc:sldMk cId="3961639585" sldId="325"/>
            <ac:picMk id="10" creationId="{3B0403D6-954E-49BD-2618-5ADB3B723214}"/>
          </ac:picMkLst>
        </pc:picChg>
      </pc:sldChg>
      <pc:sldChg chg="addSp delSp modSp add del mod setBg delDesignElem">
        <pc:chgData name="Arundhati Paul" userId="58635d16e8a70bcf" providerId="LiveId" clId="{8FD9E7B8-21D8-4F32-B962-4F5E1E7B6225}" dt="2023-03-29T01:42:17.919" v="934" actId="2696"/>
        <pc:sldMkLst>
          <pc:docMk/>
          <pc:sldMk cId="1429314451" sldId="326"/>
        </pc:sldMkLst>
        <pc:spChg chg="mod">
          <ac:chgData name="Arundhati Paul" userId="58635d16e8a70bcf" providerId="LiveId" clId="{8FD9E7B8-21D8-4F32-B962-4F5E1E7B6225}" dt="2023-03-29T01:36:51.611" v="899" actId="1076"/>
          <ac:spMkLst>
            <pc:docMk/>
            <pc:sldMk cId="1429314451" sldId="326"/>
            <ac:spMk id="2" creationId="{F4C86421-CD91-A1DA-A3E9-988294EB83FB}"/>
          </ac:spMkLst>
        </pc:spChg>
        <pc:spChg chg="mod">
          <ac:chgData name="Arundhati Paul" userId="58635d16e8a70bcf" providerId="LiveId" clId="{8FD9E7B8-21D8-4F32-B962-4F5E1E7B6225}" dt="2023-03-29T01:36:32.315" v="897" actId="26606"/>
          <ac:spMkLst>
            <pc:docMk/>
            <pc:sldMk cId="1429314451" sldId="326"/>
            <ac:spMk id="3" creationId="{2D8C4196-C484-7F88-965F-36CDF4D7DFC4}"/>
          </ac:spMkLst>
        </pc:spChg>
        <pc:spChg chg="add">
          <ac:chgData name="Arundhati Paul" userId="58635d16e8a70bcf" providerId="LiveId" clId="{8FD9E7B8-21D8-4F32-B962-4F5E1E7B6225}" dt="2023-03-29T01:36:32.315" v="897" actId="26606"/>
          <ac:spMkLst>
            <pc:docMk/>
            <pc:sldMk cId="1429314451" sldId="326"/>
            <ac:spMk id="19" creationId="{2F4D5922-434B-4829-B93E-02DC38A29519}"/>
          </ac:spMkLst>
        </pc:spChg>
        <pc:spChg chg="add">
          <ac:chgData name="Arundhati Paul" userId="58635d16e8a70bcf" providerId="LiveId" clId="{8FD9E7B8-21D8-4F32-B962-4F5E1E7B6225}" dt="2023-03-29T01:36:32.315" v="897" actId="26606"/>
          <ac:spMkLst>
            <pc:docMk/>
            <pc:sldMk cId="1429314451" sldId="326"/>
            <ac:spMk id="21" creationId="{F35FBA24-5C01-4635-A984-1DB6E340B052}"/>
          </ac:spMkLst>
        </pc:spChg>
        <pc:spChg chg="add">
          <ac:chgData name="Arundhati Paul" userId="58635d16e8a70bcf" providerId="LiveId" clId="{8FD9E7B8-21D8-4F32-B962-4F5E1E7B6225}" dt="2023-03-29T01:36:32.315" v="897" actId="26606"/>
          <ac:spMkLst>
            <pc:docMk/>
            <pc:sldMk cId="1429314451" sldId="326"/>
            <ac:spMk id="31" creationId="{5819102A-0400-4C1F-8614-973F5262EF56}"/>
          </ac:spMkLst>
        </pc:spChg>
        <pc:spChg chg="add">
          <ac:chgData name="Arundhati Paul" userId="58635d16e8a70bcf" providerId="LiveId" clId="{8FD9E7B8-21D8-4F32-B962-4F5E1E7B6225}" dt="2023-03-29T01:36:32.315" v="897" actId="26606"/>
          <ac:spMkLst>
            <pc:docMk/>
            <pc:sldMk cId="1429314451" sldId="326"/>
            <ac:spMk id="39" creationId="{CF1485CA-41D2-421F-B28D-15EF845D5FE6}"/>
          </ac:spMkLst>
        </pc:spChg>
        <pc:spChg chg="del">
          <ac:chgData name="Arundhati Paul" userId="58635d16e8a70bcf" providerId="LiveId" clId="{8FD9E7B8-21D8-4F32-B962-4F5E1E7B6225}" dt="2023-03-29T01:35:11.071" v="896"/>
          <ac:spMkLst>
            <pc:docMk/>
            <pc:sldMk cId="1429314451" sldId="326"/>
            <ac:spMk id="62" creationId="{19D32F93-50AC-4C46-A5DB-291C60DDB7BD}"/>
          </ac:spMkLst>
        </pc:spChg>
        <pc:spChg chg="del">
          <ac:chgData name="Arundhati Paul" userId="58635d16e8a70bcf" providerId="LiveId" clId="{8FD9E7B8-21D8-4F32-B962-4F5E1E7B6225}" dt="2023-03-29T01:35:11.071" v="896"/>
          <ac:spMkLst>
            <pc:docMk/>
            <pc:sldMk cId="1429314451" sldId="326"/>
            <ac:spMk id="64" creationId="{B9A1D9BC-1455-4308-9ABD-A3F8EDB67AAF}"/>
          </ac:spMkLst>
        </pc:spChg>
        <pc:spChg chg="del">
          <ac:chgData name="Arundhati Paul" userId="58635d16e8a70bcf" providerId="LiveId" clId="{8FD9E7B8-21D8-4F32-B962-4F5E1E7B6225}" dt="2023-03-29T01:35:11.071" v="896"/>
          <ac:spMkLst>
            <pc:docMk/>
            <pc:sldMk cId="1429314451" sldId="326"/>
            <ac:spMk id="66" creationId="{827DC2C4-B485-428A-BF4A-472D2967F47F}"/>
          </ac:spMkLst>
        </pc:spChg>
        <pc:spChg chg="del">
          <ac:chgData name="Arundhati Paul" userId="58635d16e8a70bcf" providerId="LiveId" clId="{8FD9E7B8-21D8-4F32-B962-4F5E1E7B6225}" dt="2023-03-29T01:35:11.071" v="896"/>
          <ac:spMkLst>
            <pc:docMk/>
            <pc:sldMk cId="1429314451" sldId="326"/>
            <ac:spMk id="68" creationId="{4A62647B-1222-407C-8740-5A497612B1F5}"/>
          </ac:spMkLst>
        </pc:spChg>
        <pc:grpChg chg="add">
          <ac:chgData name="Arundhati Paul" userId="58635d16e8a70bcf" providerId="LiveId" clId="{8FD9E7B8-21D8-4F32-B962-4F5E1E7B6225}" dt="2023-03-29T01:36:32.315" v="897" actId="26606"/>
          <ac:grpSpMkLst>
            <pc:docMk/>
            <pc:sldMk cId="1429314451" sldId="326"/>
            <ac:grpSpMk id="23" creationId="{84A5B589-9002-4056-B090-2D67F91D0FBA}"/>
          </ac:grpSpMkLst>
        </pc:grpChg>
        <pc:grpChg chg="add">
          <ac:chgData name="Arundhati Paul" userId="58635d16e8a70bcf" providerId="LiveId" clId="{8FD9E7B8-21D8-4F32-B962-4F5E1E7B6225}" dt="2023-03-29T01:36:32.315" v="897" actId="26606"/>
          <ac:grpSpMkLst>
            <pc:docMk/>
            <pc:sldMk cId="1429314451" sldId="326"/>
            <ac:grpSpMk id="33" creationId="{B1A0CF5C-68C2-4432-BC2D-5A124C7B6043}"/>
          </ac:grpSpMkLst>
        </pc:grpChg>
        <pc:grpChg chg="add">
          <ac:chgData name="Arundhati Paul" userId="58635d16e8a70bcf" providerId="LiveId" clId="{8FD9E7B8-21D8-4F32-B962-4F5E1E7B6225}" dt="2023-03-29T01:36:32.315" v="897" actId="26606"/>
          <ac:grpSpMkLst>
            <pc:docMk/>
            <pc:sldMk cId="1429314451" sldId="326"/>
            <ac:grpSpMk id="41" creationId="{04ED96A1-E6CA-493F-8610-6B8B7A28E3EB}"/>
          </ac:grpSpMkLst>
        </pc:grpChg>
        <pc:grpChg chg="add">
          <ac:chgData name="Arundhati Paul" userId="58635d16e8a70bcf" providerId="LiveId" clId="{8FD9E7B8-21D8-4F32-B962-4F5E1E7B6225}" dt="2023-03-29T01:36:32.315" v="897" actId="26606"/>
          <ac:grpSpMkLst>
            <pc:docMk/>
            <pc:sldMk cId="1429314451" sldId="326"/>
            <ac:grpSpMk id="47" creationId="{09DD9539-74C6-4FF7-835B-F157DE49E884}"/>
          </ac:grpSpMkLst>
        </pc:grpChg>
        <pc:picChg chg="mod ord">
          <ac:chgData name="Arundhati Paul" userId="58635d16e8a70bcf" providerId="LiveId" clId="{8FD9E7B8-21D8-4F32-B962-4F5E1E7B6225}" dt="2023-03-29T01:37:02.730" v="902" actId="1076"/>
          <ac:picMkLst>
            <pc:docMk/>
            <pc:sldMk cId="1429314451" sldId="326"/>
            <ac:picMk id="4" creationId="{5A831E78-7505-0BA2-32FB-A6DDBA2A5CCD}"/>
          </ac:picMkLst>
        </pc:picChg>
        <pc:picChg chg="mod">
          <ac:chgData name="Arundhati Paul" userId="58635d16e8a70bcf" providerId="LiveId" clId="{8FD9E7B8-21D8-4F32-B962-4F5E1E7B6225}" dt="2023-03-29T01:36:32.315" v="897" actId="26606"/>
          <ac:picMkLst>
            <pc:docMk/>
            <pc:sldMk cId="1429314451" sldId="326"/>
            <ac:picMk id="6" creationId="{3CA827CA-F60F-7B8D-CEC7-E7B29FD28E7B}"/>
          </ac:picMkLst>
        </pc:picChg>
        <pc:picChg chg="mod">
          <ac:chgData name="Arundhati Paul" userId="58635d16e8a70bcf" providerId="LiveId" clId="{8FD9E7B8-21D8-4F32-B962-4F5E1E7B6225}" dt="2023-03-29T01:36:32.315" v="897" actId="26606"/>
          <ac:picMkLst>
            <pc:docMk/>
            <pc:sldMk cId="1429314451" sldId="326"/>
            <ac:picMk id="14" creationId="{842CB5A0-781E-98FA-7CBF-3DD30E7AFD75}"/>
          </ac:picMkLst>
        </pc:picChg>
      </pc:sldChg>
      <pc:sldChg chg="addSp delSp modSp new del mod setBg">
        <pc:chgData name="Arundhati Paul" userId="58635d16e8a70bcf" providerId="LiveId" clId="{8FD9E7B8-21D8-4F32-B962-4F5E1E7B6225}" dt="2023-03-29T02:02:01.363" v="977" actId="2696"/>
        <pc:sldMkLst>
          <pc:docMk/>
          <pc:sldMk cId="4236132361" sldId="327"/>
        </pc:sldMkLst>
        <pc:spChg chg="add del">
          <ac:chgData name="Arundhati Paul" userId="58635d16e8a70bcf" providerId="LiveId" clId="{8FD9E7B8-21D8-4F32-B962-4F5E1E7B6225}" dt="2023-03-29T01:40:44.870" v="930" actId="26606"/>
          <ac:spMkLst>
            <pc:docMk/>
            <pc:sldMk cId="4236132361" sldId="327"/>
            <ac:spMk id="5" creationId="{F3060C83-F051-4F0E-ABAD-AA0DFC48B218}"/>
          </ac:spMkLst>
        </pc:spChg>
        <pc:spChg chg="add">
          <ac:chgData name="Arundhati Paul" userId="58635d16e8a70bcf" providerId="LiveId" clId="{8FD9E7B8-21D8-4F32-B962-4F5E1E7B6225}" dt="2023-03-29T01:41:01.511" v="932" actId="26606"/>
          <ac:spMkLst>
            <pc:docMk/>
            <pc:sldMk cId="4236132361" sldId="327"/>
            <ac:spMk id="6" creationId="{42A4FC2C-047E-45A5-965D-8E1E3BF09BC6}"/>
          </ac:spMkLst>
        </pc:spChg>
        <pc:spChg chg="add del">
          <ac:chgData name="Arundhati Paul" userId="58635d16e8a70bcf" providerId="LiveId" clId="{8FD9E7B8-21D8-4F32-B962-4F5E1E7B6225}" dt="2023-03-29T01:39:09.208" v="913" actId="26606"/>
          <ac:spMkLst>
            <pc:docMk/>
            <pc:sldMk cId="4236132361" sldId="327"/>
            <ac:spMk id="8" creationId="{42A4FC2C-047E-45A5-965D-8E1E3BF09BC6}"/>
          </ac:spMkLst>
        </pc:spChg>
        <pc:spChg chg="add del">
          <ac:chgData name="Arundhati Paul" userId="58635d16e8a70bcf" providerId="LiveId" clId="{8FD9E7B8-21D8-4F32-B962-4F5E1E7B6225}" dt="2023-03-29T01:40:44.870" v="930" actId="26606"/>
          <ac:spMkLst>
            <pc:docMk/>
            <pc:sldMk cId="4236132361" sldId="327"/>
            <ac:spMk id="10" creationId="{83C98ABE-055B-441F-B07E-44F97F083C39}"/>
          </ac:spMkLst>
        </pc:spChg>
        <pc:spChg chg="add del">
          <ac:chgData name="Arundhati Paul" userId="58635d16e8a70bcf" providerId="LiveId" clId="{8FD9E7B8-21D8-4F32-B962-4F5E1E7B6225}" dt="2023-03-29T01:40:44.870" v="930" actId="26606"/>
          <ac:spMkLst>
            <pc:docMk/>
            <pc:sldMk cId="4236132361" sldId="327"/>
            <ac:spMk id="12" creationId="{29FDB030-9B49-4CED-8CCD-4D99382388AC}"/>
          </ac:spMkLst>
        </pc:spChg>
        <pc:spChg chg="add del">
          <ac:chgData name="Arundhati Paul" userId="58635d16e8a70bcf" providerId="LiveId" clId="{8FD9E7B8-21D8-4F32-B962-4F5E1E7B6225}" dt="2023-03-29T01:39:03.003" v="910" actId="26606"/>
          <ac:spMkLst>
            <pc:docMk/>
            <pc:sldMk cId="4236132361" sldId="327"/>
            <ac:spMk id="13" creationId="{C83A5C14-ED91-4CD1-809E-D29FF97C9AF5}"/>
          </ac:spMkLst>
        </pc:spChg>
        <pc:spChg chg="add del">
          <ac:chgData name="Arundhati Paul" userId="58635d16e8a70bcf" providerId="LiveId" clId="{8FD9E7B8-21D8-4F32-B962-4F5E1E7B6225}" dt="2023-03-29T01:40:44.870" v="930" actId="26606"/>
          <ac:spMkLst>
            <pc:docMk/>
            <pc:sldMk cId="4236132361" sldId="327"/>
            <ac:spMk id="14" creationId="{3783CA14-24A1-485C-8B30-D6A5D87987AD}"/>
          </ac:spMkLst>
        </pc:spChg>
        <pc:spChg chg="add del">
          <ac:chgData name="Arundhati Paul" userId="58635d16e8a70bcf" providerId="LiveId" clId="{8FD9E7B8-21D8-4F32-B962-4F5E1E7B6225}" dt="2023-03-29T01:39:03.003" v="910" actId="26606"/>
          <ac:spMkLst>
            <pc:docMk/>
            <pc:sldMk cId="4236132361" sldId="327"/>
            <ac:spMk id="15" creationId="{56065185-5C34-4F86-AA96-AA4D065B0EF4}"/>
          </ac:spMkLst>
        </pc:spChg>
        <pc:spChg chg="add del">
          <ac:chgData name="Arundhati Paul" userId="58635d16e8a70bcf" providerId="LiveId" clId="{8FD9E7B8-21D8-4F32-B962-4F5E1E7B6225}" dt="2023-03-29T01:40:44.870" v="930" actId="26606"/>
          <ac:spMkLst>
            <pc:docMk/>
            <pc:sldMk cId="4236132361" sldId="327"/>
            <ac:spMk id="16" creationId="{9A97C86A-04D6-40F7-AE84-31AB43E6A846}"/>
          </ac:spMkLst>
        </pc:spChg>
        <pc:spChg chg="add del">
          <ac:chgData name="Arundhati Paul" userId="58635d16e8a70bcf" providerId="LiveId" clId="{8FD9E7B8-21D8-4F32-B962-4F5E1E7B6225}" dt="2023-03-29T01:40:44.870" v="930" actId="26606"/>
          <ac:spMkLst>
            <pc:docMk/>
            <pc:sldMk cId="4236132361" sldId="327"/>
            <ac:spMk id="18" creationId="{FF9F2414-84E8-453E-B1F3-389FDE8192D9}"/>
          </ac:spMkLst>
        </pc:spChg>
        <pc:spChg chg="add del">
          <ac:chgData name="Arundhati Paul" userId="58635d16e8a70bcf" providerId="LiveId" clId="{8FD9E7B8-21D8-4F32-B962-4F5E1E7B6225}" dt="2023-03-29T01:40:44.870" v="930" actId="26606"/>
          <ac:spMkLst>
            <pc:docMk/>
            <pc:sldMk cId="4236132361" sldId="327"/>
            <ac:spMk id="20" creationId="{3ECA69A1-7536-43AC-85EF-C7106179F5ED}"/>
          </ac:spMkLst>
        </pc:spChg>
        <pc:spChg chg="add del">
          <ac:chgData name="Arundhati Paul" userId="58635d16e8a70bcf" providerId="LiveId" clId="{8FD9E7B8-21D8-4F32-B962-4F5E1E7B6225}" dt="2023-03-29T01:40:43.812" v="929" actId="26606"/>
          <ac:spMkLst>
            <pc:docMk/>
            <pc:sldMk cId="4236132361" sldId="327"/>
            <ac:spMk id="25" creationId="{14995E8B-DB3C-4E23-9186-1613402BFDCF}"/>
          </ac:spMkLst>
        </pc:spChg>
        <pc:spChg chg="add del">
          <ac:chgData name="Arundhati Paul" userId="58635d16e8a70bcf" providerId="LiveId" clId="{8FD9E7B8-21D8-4F32-B962-4F5E1E7B6225}" dt="2023-03-29T01:40:43.812" v="929" actId="26606"/>
          <ac:spMkLst>
            <pc:docMk/>
            <pc:sldMk cId="4236132361" sldId="327"/>
            <ac:spMk id="27" creationId="{CF21E7C5-2080-4549-97AA-9A6688257789}"/>
          </ac:spMkLst>
        </pc:spChg>
        <pc:spChg chg="add del">
          <ac:chgData name="Arundhati Paul" userId="58635d16e8a70bcf" providerId="LiveId" clId="{8FD9E7B8-21D8-4F32-B962-4F5E1E7B6225}" dt="2023-03-29T01:40:43.812" v="929" actId="26606"/>
          <ac:spMkLst>
            <pc:docMk/>
            <pc:sldMk cId="4236132361" sldId="327"/>
            <ac:spMk id="37" creationId="{57957B04-C024-4B5F-B7C3-20FAE3F1D3CA}"/>
          </ac:spMkLst>
        </pc:spChg>
        <pc:spChg chg="add del">
          <ac:chgData name="Arundhati Paul" userId="58635d16e8a70bcf" providerId="LiveId" clId="{8FD9E7B8-21D8-4F32-B962-4F5E1E7B6225}" dt="2023-03-29T01:40:43.812" v="929" actId="26606"/>
          <ac:spMkLst>
            <pc:docMk/>
            <pc:sldMk cId="4236132361" sldId="327"/>
            <ac:spMk id="39" creationId="{C6FBFCE4-B693-49EB-9CE1-4420332195E7}"/>
          </ac:spMkLst>
        </pc:spChg>
        <pc:grpChg chg="add del">
          <ac:chgData name="Arundhati Paul" userId="58635d16e8a70bcf" providerId="LiveId" clId="{8FD9E7B8-21D8-4F32-B962-4F5E1E7B6225}" dt="2023-03-29T01:40:43.812" v="929" actId="26606"/>
          <ac:grpSpMkLst>
            <pc:docMk/>
            <pc:sldMk cId="4236132361" sldId="327"/>
            <ac:grpSpMk id="29" creationId="{58454601-8C5B-41C4-8012-BF42AE4E16F2}"/>
          </ac:grpSpMkLst>
        </pc:grpChg>
        <pc:grpChg chg="add del">
          <ac:chgData name="Arundhati Paul" userId="58635d16e8a70bcf" providerId="LiveId" clId="{8FD9E7B8-21D8-4F32-B962-4F5E1E7B6225}" dt="2023-03-29T01:40:43.812" v="929" actId="26606"/>
          <ac:grpSpMkLst>
            <pc:docMk/>
            <pc:sldMk cId="4236132361" sldId="327"/>
            <ac:grpSpMk id="41" creationId="{8FFC4225-9683-4D55-8686-FCDDB8BCBF38}"/>
          </ac:grpSpMkLst>
        </pc:grpChg>
        <pc:grpChg chg="add del">
          <ac:chgData name="Arundhati Paul" userId="58635d16e8a70bcf" providerId="LiveId" clId="{8FD9E7B8-21D8-4F32-B962-4F5E1E7B6225}" dt="2023-03-29T01:40:43.812" v="929" actId="26606"/>
          <ac:grpSpMkLst>
            <pc:docMk/>
            <pc:sldMk cId="4236132361" sldId="327"/>
            <ac:grpSpMk id="47" creationId="{2993EE7D-6C2F-43A3-9C60-0C79DB9E529F}"/>
          </ac:grpSpMkLst>
        </pc:grpChg>
        <pc:picChg chg="add del mod">
          <ac:chgData name="Arundhati Paul" userId="58635d16e8a70bcf" providerId="LiveId" clId="{8FD9E7B8-21D8-4F32-B962-4F5E1E7B6225}" dt="2023-03-29T01:45:59.215" v="941" actId="478"/>
          <ac:picMkLst>
            <pc:docMk/>
            <pc:sldMk cId="4236132361" sldId="327"/>
            <ac:picMk id="3" creationId="{EF35D5D7-DAA3-4549-E9F1-C308C4447657}"/>
          </ac:picMkLst>
        </pc:picChg>
      </pc:sldChg>
      <pc:sldChg chg="addSp delSp modSp new mod setBg">
        <pc:chgData name="Arundhati Paul" userId="58635d16e8a70bcf" providerId="LiveId" clId="{8FD9E7B8-21D8-4F32-B962-4F5E1E7B6225}" dt="2023-03-29T01:59:27.946" v="946" actId="26606"/>
        <pc:sldMkLst>
          <pc:docMk/>
          <pc:sldMk cId="3227871280" sldId="328"/>
        </pc:sldMkLst>
        <pc:spChg chg="add del">
          <ac:chgData name="Arundhati Paul" userId="58635d16e8a70bcf" providerId="LiveId" clId="{8FD9E7B8-21D8-4F32-B962-4F5E1E7B6225}" dt="2023-03-29T01:45:00.073" v="938" actId="26606"/>
          <ac:spMkLst>
            <pc:docMk/>
            <pc:sldMk cId="3227871280" sldId="328"/>
            <ac:spMk id="8" creationId="{D12DDE76-C203-4047-9998-63900085B5E8}"/>
          </ac:spMkLst>
        </pc:spChg>
        <pc:picChg chg="add mod">
          <ac:chgData name="Arundhati Paul" userId="58635d16e8a70bcf" providerId="LiveId" clId="{8FD9E7B8-21D8-4F32-B962-4F5E1E7B6225}" dt="2023-03-29T01:59:27.946" v="946" actId="26606"/>
          <ac:picMkLst>
            <pc:docMk/>
            <pc:sldMk cId="3227871280" sldId="328"/>
            <ac:picMk id="3" creationId="{ED22846D-0C44-73E1-A1B4-098A38B0F58D}"/>
          </ac:picMkLst>
        </pc:picChg>
      </pc:sldChg>
      <pc:sldChg chg="addSp delSp modSp add del mod ord">
        <pc:chgData name="Arundhati Paul" userId="58635d16e8a70bcf" providerId="LiveId" clId="{8FD9E7B8-21D8-4F32-B962-4F5E1E7B6225}" dt="2023-03-29T02:01:56.006" v="976" actId="2696"/>
        <pc:sldMkLst>
          <pc:docMk/>
          <pc:sldMk cId="3418124717" sldId="329"/>
        </pc:sldMkLst>
        <pc:spChg chg="mod">
          <ac:chgData name="Arundhati Paul" userId="58635d16e8a70bcf" providerId="LiveId" clId="{8FD9E7B8-21D8-4F32-B962-4F5E1E7B6225}" dt="2023-03-29T02:01:19.057" v="975" actId="14100"/>
          <ac:spMkLst>
            <pc:docMk/>
            <pc:sldMk cId="3418124717" sldId="329"/>
            <ac:spMk id="2" creationId="{C868AAC0-57D6-223D-F2DE-E4516AD36CF5}"/>
          </ac:spMkLst>
        </pc:spChg>
        <pc:spChg chg="del">
          <ac:chgData name="Arundhati Paul" userId="58635d16e8a70bcf" providerId="LiveId" clId="{8FD9E7B8-21D8-4F32-B962-4F5E1E7B6225}" dt="2023-03-29T02:00:16.668" v="958" actId="478"/>
          <ac:spMkLst>
            <pc:docMk/>
            <pc:sldMk cId="3418124717" sldId="329"/>
            <ac:spMk id="7" creationId="{87D14929-9450-73C7-7FC1-67B07EADE4E3}"/>
          </ac:spMkLst>
        </pc:spChg>
        <pc:spChg chg="del mod">
          <ac:chgData name="Arundhati Paul" userId="58635d16e8a70bcf" providerId="LiveId" clId="{8FD9E7B8-21D8-4F32-B962-4F5E1E7B6225}" dt="2023-03-29T02:00:22.799" v="960" actId="478"/>
          <ac:spMkLst>
            <pc:docMk/>
            <pc:sldMk cId="3418124717" sldId="329"/>
            <ac:spMk id="8" creationId="{821245E1-A290-DC85-0897-928952CA7E9D}"/>
          </ac:spMkLst>
        </pc:spChg>
        <pc:spChg chg="del mod">
          <ac:chgData name="Arundhati Paul" userId="58635d16e8a70bcf" providerId="LiveId" clId="{8FD9E7B8-21D8-4F32-B962-4F5E1E7B6225}" dt="2023-03-29T02:00:02.868" v="952" actId="478"/>
          <ac:spMkLst>
            <pc:docMk/>
            <pc:sldMk cId="3418124717" sldId="329"/>
            <ac:spMk id="15" creationId="{0A532434-0EAF-90DE-BD19-66A1E282ACF6}"/>
          </ac:spMkLst>
        </pc:spChg>
        <pc:spChg chg="del mod">
          <ac:chgData name="Arundhati Paul" userId="58635d16e8a70bcf" providerId="LiveId" clId="{8FD9E7B8-21D8-4F32-B962-4F5E1E7B6225}" dt="2023-03-29T02:00:07.620" v="954" actId="478"/>
          <ac:spMkLst>
            <pc:docMk/>
            <pc:sldMk cId="3418124717" sldId="329"/>
            <ac:spMk id="16" creationId="{D53762B6-7E3C-7110-ED07-1C2A81111039}"/>
          </ac:spMkLst>
        </pc:spChg>
        <pc:spChg chg="del">
          <ac:chgData name="Arundhati Paul" userId="58635d16e8a70bcf" providerId="LiveId" clId="{8FD9E7B8-21D8-4F32-B962-4F5E1E7B6225}" dt="2023-03-29T02:00:09.729" v="955" actId="478"/>
          <ac:spMkLst>
            <pc:docMk/>
            <pc:sldMk cId="3418124717" sldId="329"/>
            <ac:spMk id="17" creationId="{D21878C0-E316-1542-9731-E9FFCDA5802C}"/>
          </ac:spMkLst>
        </pc:spChg>
        <pc:spChg chg="del">
          <ac:chgData name="Arundhati Paul" userId="58635d16e8a70bcf" providerId="LiveId" clId="{8FD9E7B8-21D8-4F32-B962-4F5E1E7B6225}" dt="2023-03-29T02:00:26.909" v="961" actId="478"/>
          <ac:spMkLst>
            <pc:docMk/>
            <pc:sldMk cId="3418124717" sldId="329"/>
            <ac:spMk id="18" creationId="{72B816AB-40E4-69A0-198A-3A01A942A008}"/>
          </ac:spMkLst>
        </pc:spChg>
        <pc:spChg chg="del">
          <ac:chgData name="Arundhati Paul" userId="58635d16e8a70bcf" providerId="LiveId" clId="{8FD9E7B8-21D8-4F32-B962-4F5E1E7B6225}" dt="2023-03-29T02:00:29.030" v="962" actId="478"/>
          <ac:spMkLst>
            <pc:docMk/>
            <pc:sldMk cId="3418124717" sldId="329"/>
            <ac:spMk id="19" creationId="{D83BF3C9-D5CD-A216-D48A-4107F45A0CFA}"/>
          </ac:spMkLst>
        </pc:spChg>
        <pc:spChg chg="del">
          <ac:chgData name="Arundhati Paul" userId="58635d16e8a70bcf" providerId="LiveId" clId="{8FD9E7B8-21D8-4F32-B962-4F5E1E7B6225}" dt="2023-03-29T02:00:35.037" v="964" actId="478"/>
          <ac:spMkLst>
            <pc:docMk/>
            <pc:sldMk cId="3418124717" sldId="329"/>
            <ac:spMk id="20" creationId="{D42B8301-DE8B-0165-5413-B30E71D2DFCA}"/>
          </ac:spMkLst>
        </pc:spChg>
        <pc:picChg chg="add mod">
          <ac:chgData name="Arundhati Paul" userId="58635d16e8a70bcf" providerId="LiveId" clId="{8FD9E7B8-21D8-4F32-B962-4F5E1E7B6225}" dt="2023-03-29T02:01:01.360" v="973" actId="1036"/>
          <ac:picMkLst>
            <pc:docMk/>
            <pc:sldMk cId="3418124717" sldId="329"/>
            <ac:picMk id="3" creationId="{428DD0F5-C5E3-2235-F6E5-17E9FC807A82}"/>
          </ac:picMkLst>
        </pc:picChg>
        <pc:picChg chg="del">
          <ac:chgData name="Arundhati Paul" userId="58635d16e8a70bcf" providerId="LiveId" clId="{8FD9E7B8-21D8-4F32-B962-4F5E1E7B6225}" dt="2023-03-29T02:00:14.302" v="957" actId="478"/>
          <ac:picMkLst>
            <pc:docMk/>
            <pc:sldMk cId="3418124717" sldId="329"/>
            <ac:picMk id="10" creationId="{2E983F37-30B3-F75F-9F09-411195F23636}"/>
          </ac:picMkLst>
        </pc:picChg>
        <pc:picChg chg="del">
          <ac:chgData name="Arundhati Paul" userId="58635d16e8a70bcf" providerId="LiveId" clId="{8FD9E7B8-21D8-4F32-B962-4F5E1E7B6225}" dt="2023-03-29T02:00:00.819" v="950" actId="478"/>
          <ac:picMkLst>
            <pc:docMk/>
            <pc:sldMk cId="3418124717" sldId="329"/>
            <ac:picMk id="14" creationId="{4CFF12E2-640B-897E-4058-CFBAFBD5F8FF}"/>
          </ac:picMkLst>
        </pc:picChg>
        <pc:picChg chg="del">
          <ac:chgData name="Arundhati Paul" userId="58635d16e8a70bcf" providerId="LiveId" clId="{8FD9E7B8-21D8-4F32-B962-4F5E1E7B6225}" dt="2023-03-29T02:00:11.843" v="956" actId="478"/>
          <ac:picMkLst>
            <pc:docMk/>
            <pc:sldMk cId="3418124717" sldId="329"/>
            <ac:picMk id="24" creationId="{F70C79C8-3B17-2DDB-E75D-EFF53C093193}"/>
          </ac:picMkLst>
        </pc:picChg>
        <pc:picChg chg="del">
          <ac:chgData name="Arundhati Paul" userId="58635d16e8a70bcf" providerId="LiveId" clId="{8FD9E7B8-21D8-4F32-B962-4F5E1E7B6225}" dt="2023-03-29T02:00:30.725" v="963" actId="478"/>
          <ac:picMkLst>
            <pc:docMk/>
            <pc:sldMk cId="3418124717" sldId="329"/>
            <ac:picMk id="26" creationId="{08DF3F8B-0103-2898-2D26-B15DB42E657C}"/>
          </ac:picMkLst>
        </pc:picChg>
      </pc:sldChg>
      <pc:sldMasterChg chg="modSp modSldLayout">
        <pc:chgData name="Arundhati Paul" userId="58635d16e8a70bcf" providerId="LiveId" clId="{8FD9E7B8-21D8-4F32-B962-4F5E1E7B6225}" dt="2023-03-28T18:13:11.443" v="1"/>
        <pc:sldMasterMkLst>
          <pc:docMk/>
          <pc:sldMasterMk cId="1712167762" sldId="2147483660"/>
        </pc:sldMasterMkLst>
        <pc:spChg chg="mod">
          <ac:chgData name="Arundhati Paul" userId="58635d16e8a70bcf" providerId="LiveId" clId="{8FD9E7B8-21D8-4F32-B962-4F5E1E7B6225}" dt="2023-03-28T18:13:11.443" v="1"/>
          <ac:spMkLst>
            <pc:docMk/>
            <pc:sldMasterMk cId="1712167762" sldId="2147483660"/>
            <ac:spMk id="2" creationId="{00000000-0000-0000-0000-000000000000}"/>
          </ac:spMkLst>
        </pc:spChg>
        <pc:spChg chg="mod">
          <ac:chgData name="Arundhati Paul" userId="58635d16e8a70bcf" providerId="LiveId" clId="{8FD9E7B8-21D8-4F32-B962-4F5E1E7B6225}" dt="2023-03-28T18:13:11.443" v="1"/>
          <ac:spMkLst>
            <pc:docMk/>
            <pc:sldMasterMk cId="1712167762" sldId="2147483660"/>
            <ac:spMk id="3" creationId="{00000000-0000-0000-0000-000000000000}"/>
          </ac:spMkLst>
        </pc:spChg>
        <pc:spChg chg="mod">
          <ac:chgData name="Arundhati Paul" userId="58635d16e8a70bcf" providerId="LiveId" clId="{8FD9E7B8-21D8-4F32-B962-4F5E1E7B6225}" dt="2023-03-28T18:13:11.443" v="1"/>
          <ac:spMkLst>
            <pc:docMk/>
            <pc:sldMasterMk cId="1712167762" sldId="2147483660"/>
            <ac:spMk id="4" creationId="{00000000-0000-0000-0000-000000000000}"/>
          </ac:spMkLst>
        </pc:spChg>
        <pc:spChg chg="mod">
          <ac:chgData name="Arundhati Paul" userId="58635d16e8a70bcf" providerId="LiveId" clId="{8FD9E7B8-21D8-4F32-B962-4F5E1E7B6225}" dt="2023-03-28T18:13:11.443" v="1"/>
          <ac:spMkLst>
            <pc:docMk/>
            <pc:sldMasterMk cId="1712167762" sldId="2147483660"/>
            <ac:spMk id="5" creationId="{00000000-0000-0000-0000-000000000000}"/>
          </ac:spMkLst>
        </pc:spChg>
        <pc:spChg chg="mod">
          <ac:chgData name="Arundhati Paul" userId="58635d16e8a70bcf" providerId="LiveId" clId="{8FD9E7B8-21D8-4F32-B962-4F5E1E7B6225}" dt="2023-03-28T18:13:11.443" v="1"/>
          <ac:spMkLst>
            <pc:docMk/>
            <pc:sldMasterMk cId="1712167762" sldId="2147483660"/>
            <ac:spMk id="6" creationId="{00000000-0000-0000-0000-000000000000}"/>
          </ac:spMkLst>
        </pc:spChg>
        <pc:sldLayoutChg chg="modSp">
          <pc:chgData name="Arundhati Paul" userId="58635d16e8a70bcf" providerId="LiveId" clId="{8FD9E7B8-21D8-4F32-B962-4F5E1E7B6225}" dt="2023-03-28T18:13:11.443" v="1"/>
          <pc:sldLayoutMkLst>
            <pc:docMk/>
            <pc:sldMasterMk cId="1712167762" sldId="2147483660"/>
            <pc:sldLayoutMk cId="3379416454" sldId="2147483661"/>
          </pc:sldLayoutMkLst>
          <pc:spChg chg="mod">
            <ac:chgData name="Arundhati Paul" userId="58635d16e8a70bcf" providerId="LiveId" clId="{8FD9E7B8-21D8-4F32-B962-4F5E1E7B6225}" dt="2023-03-28T18:13:11.443" v="1"/>
            <ac:spMkLst>
              <pc:docMk/>
              <pc:sldMasterMk cId="1712167762" sldId="2147483660"/>
              <pc:sldLayoutMk cId="3379416454" sldId="2147483661"/>
              <ac:spMk id="2" creationId="{00000000-0000-0000-0000-000000000000}"/>
            </ac:spMkLst>
          </pc:spChg>
          <pc:spChg chg="mod">
            <ac:chgData name="Arundhati Paul" userId="58635d16e8a70bcf" providerId="LiveId" clId="{8FD9E7B8-21D8-4F32-B962-4F5E1E7B6225}" dt="2023-03-28T18:13:11.443" v="1"/>
            <ac:spMkLst>
              <pc:docMk/>
              <pc:sldMasterMk cId="1712167762" sldId="2147483660"/>
              <pc:sldLayoutMk cId="3379416454" sldId="2147483661"/>
              <ac:spMk id="3" creationId="{00000000-0000-0000-0000-000000000000}"/>
            </ac:spMkLst>
          </pc:spChg>
        </pc:sldLayoutChg>
        <pc:sldLayoutChg chg="modSp">
          <pc:chgData name="Arundhati Paul" userId="58635d16e8a70bcf" providerId="LiveId" clId="{8FD9E7B8-21D8-4F32-B962-4F5E1E7B6225}" dt="2023-03-28T18:13:11.443" v="1"/>
          <pc:sldLayoutMkLst>
            <pc:docMk/>
            <pc:sldMasterMk cId="1712167762" sldId="2147483660"/>
            <pc:sldLayoutMk cId="2705900920" sldId="2147483663"/>
          </pc:sldLayoutMkLst>
          <pc:spChg chg="mod">
            <ac:chgData name="Arundhati Paul" userId="58635d16e8a70bcf" providerId="LiveId" clId="{8FD9E7B8-21D8-4F32-B962-4F5E1E7B6225}" dt="2023-03-28T18:13:11.443" v="1"/>
            <ac:spMkLst>
              <pc:docMk/>
              <pc:sldMasterMk cId="1712167762" sldId="2147483660"/>
              <pc:sldLayoutMk cId="2705900920" sldId="2147483663"/>
              <ac:spMk id="2" creationId="{00000000-0000-0000-0000-000000000000}"/>
            </ac:spMkLst>
          </pc:spChg>
          <pc:spChg chg="mod">
            <ac:chgData name="Arundhati Paul" userId="58635d16e8a70bcf" providerId="LiveId" clId="{8FD9E7B8-21D8-4F32-B962-4F5E1E7B6225}" dt="2023-03-28T18:13:11.443" v="1"/>
            <ac:spMkLst>
              <pc:docMk/>
              <pc:sldMasterMk cId="1712167762" sldId="2147483660"/>
              <pc:sldLayoutMk cId="2705900920" sldId="2147483663"/>
              <ac:spMk id="3" creationId="{00000000-0000-0000-0000-000000000000}"/>
            </ac:spMkLst>
          </pc:spChg>
        </pc:sldLayoutChg>
        <pc:sldLayoutChg chg="modSp">
          <pc:chgData name="Arundhati Paul" userId="58635d16e8a70bcf" providerId="LiveId" clId="{8FD9E7B8-21D8-4F32-B962-4F5E1E7B6225}" dt="2023-03-28T18:13:11.443" v="1"/>
          <pc:sldLayoutMkLst>
            <pc:docMk/>
            <pc:sldMasterMk cId="1712167762" sldId="2147483660"/>
            <pc:sldLayoutMk cId="3834967714" sldId="2147483664"/>
          </pc:sldLayoutMkLst>
          <pc:spChg chg="mod">
            <ac:chgData name="Arundhati Paul" userId="58635d16e8a70bcf" providerId="LiveId" clId="{8FD9E7B8-21D8-4F32-B962-4F5E1E7B6225}" dt="2023-03-28T18:13:11.443" v="1"/>
            <ac:spMkLst>
              <pc:docMk/>
              <pc:sldMasterMk cId="1712167762" sldId="2147483660"/>
              <pc:sldLayoutMk cId="3834967714" sldId="2147483664"/>
              <ac:spMk id="3" creationId="{00000000-0000-0000-0000-000000000000}"/>
            </ac:spMkLst>
          </pc:spChg>
          <pc:spChg chg="mod">
            <ac:chgData name="Arundhati Paul" userId="58635d16e8a70bcf" providerId="LiveId" clId="{8FD9E7B8-21D8-4F32-B962-4F5E1E7B6225}" dt="2023-03-28T18:13:11.443" v="1"/>
            <ac:spMkLst>
              <pc:docMk/>
              <pc:sldMasterMk cId="1712167762" sldId="2147483660"/>
              <pc:sldLayoutMk cId="3834967714" sldId="2147483664"/>
              <ac:spMk id="4" creationId="{00000000-0000-0000-0000-000000000000}"/>
            </ac:spMkLst>
          </pc:spChg>
        </pc:sldLayoutChg>
        <pc:sldLayoutChg chg="modSp">
          <pc:chgData name="Arundhati Paul" userId="58635d16e8a70bcf" providerId="LiveId" clId="{8FD9E7B8-21D8-4F32-B962-4F5E1E7B6225}" dt="2023-03-28T18:13:11.443" v="1"/>
          <pc:sldLayoutMkLst>
            <pc:docMk/>
            <pc:sldMasterMk cId="1712167762" sldId="2147483660"/>
            <pc:sldLayoutMk cId="885285481" sldId="2147483665"/>
          </pc:sldLayoutMkLst>
          <pc:spChg chg="mod">
            <ac:chgData name="Arundhati Paul" userId="58635d16e8a70bcf" providerId="LiveId" clId="{8FD9E7B8-21D8-4F32-B962-4F5E1E7B6225}" dt="2023-03-28T18:13:11.443" v="1"/>
            <ac:spMkLst>
              <pc:docMk/>
              <pc:sldMasterMk cId="1712167762" sldId="2147483660"/>
              <pc:sldLayoutMk cId="885285481" sldId="2147483665"/>
              <ac:spMk id="2" creationId="{00000000-0000-0000-0000-000000000000}"/>
            </ac:spMkLst>
          </pc:spChg>
          <pc:spChg chg="mod">
            <ac:chgData name="Arundhati Paul" userId="58635d16e8a70bcf" providerId="LiveId" clId="{8FD9E7B8-21D8-4F32-B962-4F5E1E7B6225}" dt="2023-03-28T18:13:11.443" v="1"/>
            <ac:spMkLst>
              <pc:docMk/>
              <pc:sldMasterMk cId="1712167762" sldId="2147483660"/>
              <pc:sldLayoutMk cId="885285481" sldId="2147483665"/>
              <ac:spMk id="3" creationId="{00000000-0000-0000-0000-000000000000}"/>
            </ac:spMkLst>
          </pc:spChg>
          <pc:spChg chg="mod">
            <ac:chgData name="Arundhati Paul" userId="58635d16e8a70bcf" providerId="LiveId" clId="{8FD9E7B8-21D8-4F32-B962-4F5E1E7B6225}" dt="2023-03-28T18:13:11.443" v="1"/>
            <ac:spMkLst>
              <pc:docMk/>
              <pc:sldMasterMk cId="1712167762" sldId="2147483660"/>
              <pc:sldLayoutMk cId="885285481" sldId="2147483665"/>
              <ac:spMk id="4" creationId="{00000000-0000-0000-0000-000000000000}"/>
            </ac:spMkLst>
          </pc:spChg>
          <pc:spChg chg="mod">
            <ac:chgData name="Arundhati Paul" userId="58635d16e8a70bcf" providerId="LiveId" clId="{8FD9E7B8-21D8-4F32-B962-4F5E1E7B6225}" dt="2023-03-28T18:13:11.443" v="1"/>
            <ac:spMkLst>
              <pc:docMk/>
              <pc:sldMasterMk cId="1712167762" sldId="2147483660"/>
              <pc:sldLayoutMk cId="885285481" sldId="2147483665"/>
              <ac:spMk id="5" creationId="{00000000-0000-0000-0000-000000000000}"/>
            </ac:spMkLst>
          </pc:spChg>
          <pc:spChg chg="mod">
            <ac:chgData name="Arundhati Paul" userId="58635d16e8a70bcf" providerId="LiveId" clId="{8FD9E7B8-21D8-4F32-B962-4F5E1E7B6225}" dt="2023-03-28T18:13:11.443" v="1"/>
            <ac:spMkLst>
              <pc:docMk/>
              <pc:sldMasterMk cId="1712167762" sldId="2147483660"/>
              <pc:sldLayoutMk cId="885285481" sldId="2147483665"/>
              <ac:spMk id="6" creationId="{00000000-0000-0000-0000-000000000000}"/>
            </ac:spMkLst>
          </pc:spChg>
        </pc:sldLayoutChg>
        <pc:sldLayoutChg chg="modSp">
          <pc:chgData name="Arundhati Paul" userId="58635d16e8a70bcf" providerId="LiveId" clId="{8FD9E7B8-21D8-4F32-B962-4F5E1E7B6225}" dt="2023-03-28T18:13:11.443" v="1"/>
          <pc:sldLayoutMkLst>
            <pc:docMk/>
            <pc:sldMasterMk cId="1712167762" sldId="2147483660"/>
            <pc:sldLayoutMk cId="113555342" sldId="2147483668"/>
          </pc:sldLayoutMkLst>
          <pc:spChg chg="mod">
            <ac:chgData name="Arundhati Paul" userId="58635d16e8a70bcf" providerId="LiveId" clId="{8FD9E7B8-21D8-4F32-B962-4F5E1E7B6225}" dt="2023-03-28T18:13:11.443" v="1"/>
            <ac:spMkLst>
              <pc:docMk/>
              <pc:sldMasterMk cId="1712167762" sldId="2147483660"/>
              <pc:sldLayoutMk cId="113555342" sldId="2147483668"/>
              <ac:spMk id="2" creationId="{00000000-0000-0000-0000-000000000000}"/>
            </ac:spMkLst>
          </pc:spChg>
          <pc:spChg chg="mod">
            <ac:chgData name="Arundhati Paul" userId="58635d16e8a70bcf" providerId="LiveId" clId="{8FD9E7B8-21D8-4F32-B962-4F5E1E7B6225}" dt="2023-03-28T18:13:11.443" v="1"/>
            <ac:spMkLst>
              <pc:docMk/>
              <pc:sldMasterMk cId="1712167762" sldId="2147483660"/>
              <pc:sldLayoutMk cId="113555342" sldId="2147483668"/>
              <ac:spMk id="3" creationId="{00000000-0000-0000-0000-000000000000}"/>
            </ac:spMkLst>
          </pc:spChg>
          <pc:spChg chg="mod">
            <ac:chgData name="Arundhati Paul" userId="58635d16e8a70bcf" providerId="LiveId" clId="{8FD9E7B8-21D8-4F32-B962-4F5E1E7B6225}" dt="2023-03-28T18:13:11.443" v="1"/>
            <ac:spMkLst>
              <pc:docMk/>
              <pc:sldMasterMk cId="1712167762" sldId="2147483660"/>
              <pc:sldLayoutMk cId="113555342" sldId="2147483668"/>
              <ac:spMk id="4" creationId="{00000000-0000-0000-0000-000000000000}"/>
            </ac:spMkLst>
          </pc:spChg>
        </pc:sldLayoutChg>
        <pc:sldLayoutChg chg="modSp">
          <pc:chgData name="Arundhati Paul" userId="58635d16e8a70bcf" providerId="LiveId" clId="{8FD9E7B8-21D8-4F32-B962-4F5E1E7B6225}" dt="2023-03-28T18:13:11.443" v="1"/>
          <pc:sldLayoutMkLst>
            <pc:docMk/>
            <pc:sldMasterMk cId="1712167762" sldId="2147483660"/>
            <pc:sldLayoutMk cId="3599709007" sldId="2147483669"/>
          </pc:sldLayoutMkLst>
          <pc:spChg chg="mod">
            <ac:chgData name="Arundhati Paul" userId="58635d16e8a70bcf" providerId="LiveId" clId="{8FD9E7B8-21D8-4F32-B962-4F5E1E7B6225}" dt="2023-03-28T18:13:11.443" v="1"/>
            <ac:spMkLst>
              <pc:docMk/>
              <pc:sldMasterMk cId="1712167762" sldId="2147483660"/>
              <pc:sldLayoutMk cId="3599709007" sldId="2147483669"/>
              <ac:spMk id="2" creationId="{00000000-0000-0000-0000-000000000000}"/>
            </ac:spMkLst>
          </pc:spChg>
          <pc:spChg chg="mod">
            <ac:chgData name="Arundhati Paul" userId="58635d16e8a70bcf" providerId="LiveId" clId="{8FD9E7B8-21D8-4F32-B962-4F5E1E7B6225}" dt="2023-03-28T18:13:11.443" v="1"/>
            <ac:spMkLst>
              <pc:docMk/>
              <pc:sldMasterMk cId="1712167762" sldId="2147483660"/>
              <pc:sldLayoutMk cId="3599709007" sldId="2147483669"/>
              <ac:spMk id="3" creationId="{00000000-0000-0000-0000-000000000000}"/>
            </ac:spMkLst>
          </pc:spChg>
          <pc:spChg chg="mod">
            <ac:chgData name="Arundhati Paul" userId="58635d16e8a70bcf" providerId="LiveId" clId="{8FD9E7B8-21D8-4F32-B962-4F5E1E7B6225}" dt="2023-03-28T18:13:11.443" v="1"/>
            <ac:spMkLst>
              <pc:docMk/>
              <pc:sldMasterMk cId="1712167762" sldId="2147483660"/>
              <pc:sldLayoutMk cId="3599709007" sldId="2147483669"/>
              <ac:spMk id="4" creationId="{00000000-0000-0000-0000-000000000000}"/>
            </ac:spMkLst>
          </pc:spChg>
        </pc:sldLayoutChg>
        <pc:sldLayoutChg chg="modSp">
          <pc:chgData name="Arundhati Paul" userId="58635d16e8a70bcf" providerId="LiveId" clId="{8FD9E7B8-21D8-4F32-B962-4F5E1E7B6225}" dt="2023-03-28T18:13:11.443" v="1"/>
          <pc:sldLayoutMkLst>
            <pc:docMk/>
            <pc:sldMasterMk cId="1712167762" sldId="2147483660"/>
            <pc:sldLayoutMk cId="1299296571" sldId="2147483671"/>
          </pc:sldLayoutMkLst>
          <pc:spChg chg="mod">
            <ac:chgData name="Arundhati Paul" userId="58635d16e8a70bcf" providerId="LiveId" clId="{8FD9E7B8-21D8-4F32-B962-4F5E1E7B6225}" dt="2023-03-28T18:13:11.443" v="1"/>
            <ac:spMkLst>
              <pc:docMk/>
              <pc:sldMasterMk cId="1712167762" sldId="2147483660"/>
              <pc:sldLayoutMk cId="1299296571" sldId="2147483671"/>
              <ac:spMk id="2" creationId="{00000000-0000-0000-0000-000000000000}"/>
            </ac:spMkLst>
          </pc:spChg>
          <pc:spChg chg="mod">
            <ac:chgData name="Arundhati Paul" userId="58635d16e8a70bcf" providerId="LiveId" clId="{8FD9E7B8-21D8-4F32-B962-4F5E1E7B6225}" dt="2023-03-28T18:13:11.443" v="1"/>
            <ac:spMkLst>
              <pc:docMk/>
              <pc:sldMasterMk cId="1712167762" sldId="2147483660"/>
              <pc:sldLayoutMk cId="1299296571" sldId="2147483671"/>
              <ac:spMk id="3" creationId="{00000000-0000-0000-0000-00000000000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5C437A-8D31-4CC2-9D4F-06FAC822B2A9}"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80AC379C-9F84-4F31-9F04-385514FC81C4}">
      <dgm:prSet phldrT="[Text]" custT="1"/>
      <dgm:spPr>
        <a:solidFill>
          <a:schemeClr val="accent6"/>
        </a:solidFill>
      </dgm:spPr>
      <dgm:t>
        <a:bodyPr/>
        <a:lstStyle/>
        <a:p>
          <a:r>
            <a:rPr lang="en-US" sz="2400" b="1" dirty="0"/>
            <a:t>N &amp; S</a:t>
          </a:r>
        </a:p>
      </dgm:t>
    </dgm:pt>
    <dgm:pt modelId="{F5DF57CC-86F8-4303-8DA9-0FC5623A5DFA}" type="parTrans" cxnId="{B720F94E-6729-4109-A1B4-BBCCB08B0272}">
      <dgm:prSet/>
      <dgm:spPr/>
      <dgm:t>
        <a:bodyPr/>
        <a:lstStyle/>
        <a:p>
          <a:endParaRPr lang="en-US"/>
        </a:p>
      </dgm:t>
    </dgm:pt>
    <dgm:pt modelId="{981810FA-98F9-48FF-BC06-3F808BEA4270}" type="sibTrans" cxnId="{B720F94E-6729-4109-A1B4-BBCCB08B0272}">
      <dgm:prSet/>
      <dgm:spPr/>
      <dgm:t>
        <a:bodyPr/>
        <a:lstStyle/>
        <a:p>
          <a:endParaRPr lang="en-US"/>
        </a:p>
      </dgm:t>
    </dgm:pt>
    <dgm:pt modelId="{BABC5006-3CDC-4E4B-B91D-23B63C283E84}">
      <dgm:prSet phldrT="[Text]" custT="1"/>
      <dgm:spPr>
        <a:solidFill>
          <a:schemeClr val="accent6"/>
        </a:solidFill>
      </dgm:spPr>
      <dgm:t>
        <a:bodyPr/>
        <a:lstStyle/>
        <a:p>
          <a:r>
            <a:rPr lang="en-US" sz="2000" b="1" dirty="0"/>
            <a:t>Networking</a:t>
          </a:r>
        </a:p>
      </dgm:t>
    </dgm:pt>
    <dgm:pt modelId="{BBF4928D-03CF-44D7-9F2D-D98C0B4A6B72}" type="parTrans" cxnId="{BA659EA4-3434-4D43-B89C-79481BC17134}">
      <dgm:prSet/>
      <dgm:spPr/>
      <dgm:t>
        <a:bodyPr/>
        <a:lstStyle/>
        <a:p>
          <a:endParaRPr lang="en-US"/>
        </a:p>
      </dgm:t>
    </dgm:pt>
    <dgm:pt modelId="{5E9158E8-32AD-443C-B9B6-F8B3C2C7DE96}" type="sibTrans" cxnId="{BA659EA4-3434-4D43-B89C-79481BC17134}">
      <dgm:prSet/>
      <dgm:spPr/>
      <dgm:t>
        <a:bodyPr/>
        <a:lstStyle/>
        <a:p>
          <a:endParaRPr lang="en-US"/>
        </a:p>
      </dgm:t>
    </dgm:pt>
    <dgm:pt modelId="{92274DEF-06BA-4B00-8825-87B7852F9CF1}">
      <dgm:prSet phldrT="[Text]" custT="1"/>
      <dgm:spPr>
        <a:solidFill>
          <a:schemeClr val="accent6"/>
        </a:solidFill>
      </dgm:spPr>
      <dgm:t>
        <a:bodyPr/>
        <a:lstStyle/>
        <a:p>
          <a:r>
            <a:rPr lang="en-US" sz="1800" b="1" dirty="0"/>
            <a:t>Wi fi extender</a:t>
          </a:r>
        </a:p>
      </dgm:t>
    </dgm:pt>
    <dgm:pt modelId="{51270A2D-AEA7-400E-ACF0-1AA55906D381}" type="parTrans" cxnId="{AF974C25-5364-48BC-8DAC-BB0BB8F61801}">
      <dgm:prSet/>
      <dgm:spPr/>
      <dgm:t>
        <a:bodyPr/>
        <a:lstStyle/>
        <a:p>
          <a:endParaRPr lang="en-US"/>
        </a:p>
      </dgm:t>
    </dgm:pt>
    <dgm:pt modelId="{96E6ABE8-C325-4382-9342-DCA87BFE24AE}" type="sibTrans" cxnId="{AF974C25-5364-48BC-8DAC-BB0BB8F61801}">
      <dgm:prSet/>
      <dgm:spPr/>
      <dgm:t>
        <a:bodyPr/>
        <a:lstStyle/>
        <a:p>
          <a:endParaRPr lang="en-US"/>
        </a:p>
      </dgm:t>
    </dgm:pt>
    <dgm:pt modelId="{D4794041-6698-4FB0-83EC-D3E14E4FB72A}">
      <dgm:prSet phldrT="[Text]" custT="1"/>
      <dgm:spPr>
        <a:solidFill>
          <a:schemeClr val="accent6"/>
        </a:solidFill>
      </dgm:spPr>
      <dgm:t>
        <a:bodyPr/>
        <a:lstStyle/>
        <a:p>
          <a:r>
            <a:rPr lang="en-US" sz="2000" b="1" dirty="0"/>
            <a:t>Storage</a:t>
          </a:r>
        </a:p>
      </dgm:t>
    </dgm:pt>
    <dgm:pt modelId="{0E21069F-8465-4E2E-94D5-03AD4E19201A}" type="parTrans" cxnId="{EF083E30-F900-401E-BFDB-D4FD0CE81FF2}">
      <dgm:prSet/>
      <dgm:spPr/>
      <dgm:t>
        <a:bodyPr/>
        <a:lstStyle/>
        <a:p>
          <a:endParaRPr lang="en-US"/>
        </a:p>
      </dgm:t>
    </dgm:pt>
    <dgm:pt modelId="{E6075D02-BAC2-42A4-8818-4B675D338BE8}" type="sibTrans" cxnId="{EF083E30-F900-401E-BFDB-D4FD0CE81FF2}">
      <dgm:prSet/>
      <dgm:spPr/>
      <dgm:t>
        <a:bodyPr/>
        <a:lstStyle/>
        <a:p>
          <a:endParaRPr lang="en-US"/>
        </a:p>
      </dgm:t>
    </dgm:pt>
    <dgm:pt modelId="{AD453AC7-73D8-4BE3-A3D2-AA69838F00C7}">
      <dgm:prSet phldrT="[Text]" custT="1"/>
      <dgm:spPr>
        <a:solidFill>
          <a:schemeClr val="accent6"/>
        </a:solidFill>
      </dgm:spPr>
      <dgm:t>
        <a:bodyPr/>
        <a:lstStyle/>
        <a:p>
          <a:r>
            <a:rPr lang="en-US" sz="1800" b="1" dirty="0"/>
            <a:t>External Solid State Drives, USB Flash Drives </a:t>
          </a:r>
        </a:p>
      </dgm:t>
    </dgm:pt>
    <dgm:pt modelId="{5EAF8501-EB2B-43BD-BD27-1EE7B252507F}" type="parTrans" cxnId="{1A83822D-C96D-4BB1-A454-6B7673D568FE}">
      <dgm:prSet/>
      <dgm:spPr/>
      <dgm:t>
        <a:bodyPr/>
        <a:lstStyle/>
        <a:p>
          <a:endParaRPr lang="en-US"/>
        </a:p>
      </dgm:t>
    </dgm:pt>
    <dgm:pt modelId="{0AAB8513-1DB8-4065-BC76-5C7C9831F4A2}" type="sibTrans" cxnId="{1A83822D-C96D-4BB1-A454-6B7673D568FE}">
      <dgm:prSet/>
      <dgm:spPr/>
      <dgm:t>
        <a:bodyPr/>
        <a:lstStyle/>
        <a:p>
          <a:endParaRPr lang="en-US"/>
        </a:p>
      </dgm:t>
    </dgm:pt>
    <dgm:pt modelId="{7B309727-E92D-4F48-B92F-E75DB4084E89}" type="pres">
      <dgm:prSet presAssocID="{595C437A-8D31-4CC2-9D4F-06FAC822B2A9}" presName="diagram" presStyleCnt="0">
        <dgm:presLayoutVars>
          <dgm:chPref val="1"/>
          <dgm:dir/>
          <dgm:animOne val="branch"/>
          <dgm:animLvl val="lvl"/>
          <dgm:resizeHandles val="exact"/>
        </dgm:presLayoutVars>
      </dgm:prSet>
      <dgm:spPr/>
    </dgm:pt>
    <dgm:pt modelId="{28DEA8B2-653D-4C51-A93D-350DD8DC4255}" type="pres">
      <dgm:prSet presAssocID="{80AC379C-9F84-4F31-9F04-385514FC81C4}" presName="root1" presStyleCnt="0"/>
      <dgm:spPr/>
    </dgm:pt>
    <dgm:pt modelId="{709C50B1-8A24-45E6-A633-062556879CC8}" type="pres">
      <dgm:prSet presAssocID="{80AC379C-9F84-4F31-9F04-385514FC81C4}" presName="LevelOneTextNode" presStyleLbl="node0" presStyleIdx="0" presStyleCnt="1">
        <dgm:presLayoutVars>
          <dgm:chPref val="3"/>
        </dgm:presLayoutVars>
      </dgm:prSet>
      <dgm:spPr/>
    </dgm:pt>
    <dgm:pt modelId="{5F0AC238-DA35-4CC7-A1BD-AF30F452726E}" type="pres">
      <dgm:prSet presAssocID="{80AC379C-9F84-4F31-9F04-385514FC81C4}" presName="level2hierChild" presStyleCnt="0"/>
      <dgm:spPr/>
    </dgm:pt>
    <dgm:pt modelId="{C98072CF-8B0F-4FD8-939B-71D2E02A9528}" type="pres">
      <dgm:prSet presAssocID="{BBF4928D-03CF-44D7-9F2D-D98C0B4A6B72}" presName="conn2-1" presStyleLbl="parChTrans1D2" presStyleIdx="0" presStyleCnt="2"/>
      <dgm:spPr/>
    </dgm:pt>
    <dgm:pt modelId="{93D57D4B-2EBF-4249-8957-5D6EA6C08F5C}" type="pres">
      <dgm:prSet presAssocID="{BBF4928D-03CF-44D7-9F2D-D98C0B4A6B72}" presName="connTx" presStyleLbl="parChTrans1D2" presStyleIdx="0" presStyleCnt="2"/>
      <dgm:spPr/>
    </dgm:pt>
    <dgm:pt modelId="{9ABF60B5-898B-4087-8239-0107943E4968}" type="pres">
      <dgm:prSet presAssocID="{BABC5006-3CDC-4E4B-B91D-23B63C283E84}" presName="root2" presStyleCnt="0"/>
      <dgm:spPr/>
    </dgm:pt>
    <dgm:pt modelId="{C74FABEE-78C4-4F8E-BAF9-9086877F18D1}" type="pres">
      <dgm:prSet presAssocID="{BABC5006-3CDC-4E4B-B91D-23B63C283E84}" presName="LevelTwoTextNode" presStyleLbl="node2" presStyleIdx="0" presStyleCnt="2">
        <dgm:presLayoutVars>
          <dgm:chPref val="3"/>
        </dgm:presLayoutVars>
      </dgm:prSet>
      <dgm:spPr/>
    </dgm:pt>
    <dgm:pt modelId="{8DE06B58-8641-4946-AD69-C38F25743F4F}" type="pres">
      <dgm:prSet presAssocID="{BABC5006-3CDC-4E4B-B91D-23B63C283E84}" presName="level3hierChild" presStyleCnt="0"/>
      <dgm:spPr/>
    </dgm:pt>
    <dgm:pt modelId="{7DEE1208-88C6-4110-A243-97187C601B94}" type="pres">
      <dgm:prSet presAssocID="{51270A2D-AEA7-400E-ACF0-1AA55906D381}" presName="conn2-1" presStyleLbl="parChTrans1D3" presStyleIdx="0" presStyleCnt="2"/>
      <dgm:spPr/>
    </dgm:pt>
    <dgm:pt modelId="{D5270548-286E-4A4D-80FB-E792EBE42411}" type="pres">
      <dgm:prSet presAssocID="{51270A2D-AEA7-400E-ACF0-1AA55906D381}" presName="connTx" presStyleLbl="parChTrans1D3" presStyleIdx="0" presStyleCnt="2"/>
      <dgm:spPr/>
    </dgm:pt>
    <dgm:pt modelId="{E94A4ADE-37E9-4AEE-B68E-1C4D002C5DA4}" type="pres">
      <dgm:prSet presAssocID="{92274DEF-06BA-4B00-8825-87B7852F9CF1}" presName="root2" presStyleCnt="0"/>
      <dgm:spPr/>
    </dgm:pt>
    <dgm:pt modelId="{A3BFCC3F-A824-461D-BF4E-E4BAB9FBC5AA}" type="pres">
      <dgm:prSet presAssocID="{92274DEF-06BA-4B00-8825-87B7852F9CF1}" presName="LevelTwoTextNode" presStyleLbl="node3" presStyleIdx="0" presStyleCnt="2">
        <dgm:presLayoutVars>
          <dgm:chPref val="3"/>
        </dgm:presLayoutVars>
      </dgm:prSet>
      <dgm:spPr/>
    </dgm:pt>
    <dgm:pt modelId="{3D07C1A7-292A-4685-81E9-6E136DC08463}" type="pres">
      <dgm:prSet presAssocID="{92274DEF-06BA-4B00-8825-87B7852F9CF1}" presName="level3hierChild" presStyleCnt="0"/>
      <dgm:spPr/>
    </dgm:pt>
    <dgm:pt modelId="{1B6FC021-90A8-45A3-B804-9BF9797461F2}" type="pres">
      <dgm:prSet presAssocID="{0E21069F-8465-4E2E-94D5-03AD4E19201A}" presName="conn2-1" presStyleLbl="parChTrans1D2" presStyleIdx="1" presStyleCnt="2"/>
      <dgm:spPr/>
    </dgm:pt>
    <dgm:pt modelId="{3B82D65A-F2A7-45C4-808C-0894062C765A}" type="pres">
      <dgm:prSet presAssocID="{0E21069F-8465-4E2E-94D5-03AD4E19201A}" presName="connTx" presStyleLbl="parChTrans1D2" presStyleIdx="1" presStyleCnt="2"/>
      <dgm:spPr/>
    </dgm:pt>
    <dgm:pt modelId="{91407AA5-BE38-44D4-B4F1-C66D86D9C303}" type="pres">
      <dgm:prSet presAssocID="{D4794041-6698-4FB0-83EC-D3E14E4FB72A}" presName="root2" presStyleCnt="0"/>
      <dgm:spPr/>
    </dgm:pt>
    <dgm:pt modelId="{AA8A431C-7FEA-47F2-AB9B-3AAF5D20C3D7}" type="pres">
      <dgm:prSet presAssocID="{D4794041-6698-4FB0-83EC-D3E14E4FB72A}" presName="LevelTwoTextNode" presStyleLbl="node2" presStyleIdx="1" presStyleCnt="2">
        <dgm:presLayoutVars>
          <dgm:chPref val="3"/>
        </dgm:presLayoutVars>
      </dgm:prSet>
      <dgm:spPr/>
    </dgm:pt>
    <dgm:pt modelId="{23DF2F69-F246-4A0D-9689-33889C85B54E}" type="pres">
      <dgm:prSet presAssocID="{D4794041-6698-4FB0-83EC-D3E14E4FB72A}" presName="level3hierChild" presStyleCnt="0"/>
      <dgm:spPr/>
    </dgm:pt>
    <dgm:pt modelId="{1E115420-3F4E-4E1C-8A72-704A469F1AE8}" type="pres">
      <dgm:prSet presAssocID="{5EAF8501-EB2B-43BD-BD27-1EE7B252507F}" presName="conn2-1" presStyleLbl="parChTrans1D3" presStyleIdx="1" presStyleCnt="2"/>
      <dgm:spPr/>
    </dgm:pt>
    <dgm:pt modelId="{CCAC4F45-9148-4BF3-A2A8-A68F5F9E6E9D}" type="pres">
      <dgm:prSet presAssocID="{5EAF8501-EB2B-43BD-BD27-1EE7B252507F}" presName="connTx" presStyleLbl="parChTrans1D3" presStyleIdx="1" presStyleCnt="2"/>
      <dgm:spPr/>
    </dgm:pt>
    <dgm:pt modelId="{B5B98A36-A72E-4126-84E4-9F064BFB77FD}" type="pres">
      <dgm:prSet presAssocID="{AD453AC7-73D8-4BE3-A3D2-AA69838F00C7}" presName="root2" presStyleCnt="0"/>
      <dgm:spPr/>
    </dgm:pt>
    <dgm:pt modelId="{CCD1C53E-38D5-4D91-8349-3A8ACC31ACB5}" type="pres">
      <dgm:prSet presAssocID="{AD453AC7-73D8-4BE3-A3D2-AA69838F00C7}" presName="LevelTwoTextNode" presStyleLbl="node3" presStyleIdx="1" presStyleCnt="2">
        <dgm:presLayoutVars>
          <dgm:chPref val="3"/>
        </dgm:presLayoutVars>
      </dgm:prSet>
      <dgm:spPr/>
    </dgm:pt>
    <dgm:pt modelId="{2FD19E29-57B9-460C-9EC8-BE2E44143B7F}" type="pres">
      <dgm:prSet presAssocID="{AD453AC7-73D8-4BE3-A3D2-AA69838F00C7}" presName="level3hierChild" presStyleCnt="0"/>
      <dgm:spPr/>
    </dgm:pt>
  </dgm:ptLst>
  <dgm:cxnLst>
    <dgm:cxn modelId="{B3151D09-8931-4B4B-9FBE-52730A0E125C}" type="presOf" srcId="{51270A2D-AEA7-400E-ACF0-1AA55906D381}" destId="{7DEE1208-88C6-4110-A243-97187C601B94}" srcOrd="0" destOrd="0" presId="urn:microsoft.com/office/officeart/2005/8/layout/hierarchy2"/>
    <dgm:cxn modelId="{0D567817-9CCC-4607-AE15-4439C81B5BE8}" type="presOf" srcId="{0E21069F-8465-4E2E-94D5-03AD4E19201A}" destId="{1B6FC021-90A8-45A3-B804-9BF9797461F2}" srcOrd="0" destOrd="0" presId="urn:microsoft.com/office/officeart/2005/8/layout/hierarchy2"/>
    <dgm:cxn modelId="{AF974C25-5364-48BC-8DAC-BB0BB8F61801}" srcId="{BABC5006-3CDC-4E4B-B91D-23B63C283E84}" destId="{92274DEF-06BA-4B00-8825-87B7852F9CF1}" srcOrd="0" destOrd="0" parTransId="{51270A2D-AEA7-400E-ACF0-1AA55906D381}" sibTransId="{96E6ABE8-C325-4382-9342-DCA87BFE24AE}"/>
    <dgm:cxn modelId="{1A83822D-C96D-4BB1-A454-6B7673D568FE}" srcId="{D4794041-6698-4FB0-83EC-D3E14E4FB72A}" destId="{AD453AC7-73D8-4BE3-A3D2-AA69838F00C7}" srcOrd="0" destOrd="0" parTransId="{5EAF8501-EB2B-43BD-BD27-1EE7B252507F}" sibTransId="{0AAB8513-1DB8-4065-BC76-5C7C9831F4A2}"/>
    <dgm:cxn modelId="{EF083E30-F900-401E-BFDB-D4FD0CE81FF2}" srcId="{80AC379C-9F84-4F31-9F04-385514FC81C4}" destId="{D4794041-6698-4FB0-83EC-D3E14E4FB72A}" srcOrd="1" destOrd="0" parTransId="{0E21069F-8465-4E2E-94D5-03AD4E19201A}" sibTransId="{E6075D02-BAC2-42A4-8818-4B675D338BE8}"/>
    <dgm:cxn modelId="{E5D3CD61-36D8-4D49-9DC4-EB8EB4971B03}" type="presOf" srcId="{92274DEF-06BA-4B00-8825-87B7852F9CF1}" destId="{A3BFCC3F-A824-461D-BF4E-E4BAB9FBC5AA}" srcOrd="0" destOrd="0" presId="urn:microsoft.com/office/officeart/2005/8/layout/hierarchy2"/>
    <dgm:cxn modelId="{04036142-108D-4954-A6B5-E4883EAD0895}" type="presOf" srcId="{80AC379C-9F84-4F31-9F04-385514FC81C4}" destId="{709C50B1-8A24-45E6-A633-062556879CC8}" srcOrd="0" destOrd="0" presId="urn:microsoft.com/office/officeart/2005/8/layout/hierarchy2"/>
    <dgm:cxn modelId="{1D06806C-94A7-4D8F-AC62-E02BADBEE56C}" type="presOf" srcId="{51270A2D-AEA7-400E-ACF0-1AA55906D381}" destId="{D5270548-286E-4A4D-80FB-E792EBE42411}" srcOrd="1" destOrd="0" presId="urn:microsoft.com/office/officeart/2005/8/layout/hierarchy2"/>
    <dgm:cxn modelId="{B720F94E-6729-4109-A1B4-BBCCB08B0272}" srcId="{595C437A-8D31-4CC2-9D4F-06FAC822B2A9}" destId="{80AC379C-9F84-4F31-9F04-385514FC81C4}" srcOrd="0" destOrd="0" parTransId="{F5DF57CC-86F8-4303-8DA9-0FC5623A5DFA}" sibTransId="{981810FA-98F9-48FF-BC06-3F808BEA4270}"/>
    <dgm:cxn modelId="{981FBE9E-6EC9-420E-8D5D-578263E4A0F7}" type="presOf" srcId="{D4794041-6698-4FB0-83EC-D3E14E4FB72A}" destId="{AA8A431C-7FEA-47F2-AB9B-3AAF5D20C3D7}" srcOrd="0" destOrd="0" presId="urn:microsoft.com/office/officeart/2005/8/layout/hierarchy2"/>
    <dgm:cxn modelId="{BA659EA4-3434-4D43-B89C-79481BC17134}" srcId="{80AC379C-9F84-4F31-9F04-385514FC81C4}" destId="{BABC5006-3CDC-4E4B-B91D-23B63C283E84}" srcOrd="0" destOrd="0" parTransId="{BBF4928D-03CF-44D7-9F2D-D98C0B4A6B72}" sibTransId="{5E9158E8-32AD-443C-B9B6-F8B3C2C7DE96}"/>
    <dgm:cxn modelId="{AF3643B2-0B2E-4E69-A666-8BA38871E37D}" type="presOf" srcId="{BABC5006-3CDC-4E4B-B91D-23B63C283E84}" destId="{C74FABEE-78C4-4F8E-BAF9-9086877F18D1}" srcOrd="0" destOrd="0" presId="urn:microsoft.com/office/officeart/2005/8/layout/hierarchy2"/>
    <dgm:cxn modelId="{56617FBD-BEB3-4D47-8E58-4B71096336D1}" type="presOf" srcId="{0E21069F-8465-4E2E-94D5-03AD4E19201A}" destId="{3B82D65A-F2A7-45C4-808C-0894062C765A}" srcOrd="1" destOrd="0" presId="urn:microsoft.com/office/officeart/2005/8/layout/hierarchy2"/>
    <dgm:cxn modelId="{6FD70ED0-FFC1-4AAD-8A1E-CC009FC9B19C}" type="presOf" srcId="{595C437A-8D31-4CC2-9D4F-06FAC822B2A9}" destId="{7B309727-E92D-4F48-B92F-E75DB4084E89}" srcOrd="0" destOrd="0" presId="urn:microsoft.com/office/officeart/2005/8/layout/hierarchy2"/>
    <dgm:cxn modelId="{7D6F28D7-D7CD-49CC-8800-40179A48DAAE}" type="presOf" srcId="{BBF4928D-03CF-44D7-9F2D-D98C0B4A6B72}" destId="{93D57D4B-2EBF-4249-8957-5D6EA6C08F5C}" srcOrd="1" destOrd="0" presId="urn:microsoft.com/office/officeart/2005/8/layout/hierarchy2"/>
    <dgm:cxn modelId="{BE28A6E4-54A2-432D-814E-CB6454252410}" type="presOf" srcId="{BBF4928D-03CF-44D7-9F2D-D98C0B4A6B72}" destId="{C98072CF-8B0F-4FD8-939B-71D2E02A9528}" srcOrd="0" destOrd="0" presId="urn:microsoft.com/office/officeart/2005/8/layout/hierarchy2"/>
    <dgm:cxn modelId="{22C8DEEB-E61B-455E-A526-31CA768FA5E9}" type="presOf" srcId="{5EAF8501-EB2B-43BD-BD27-1EE7B252507F}" destId="{CCAC4F45-9148-4BF3-A2A8-A68F5F9E6E9D}" srcOrd="1" destOrd="0" presId="urn:microsoft.com/office/officeart/2005/8/layout/hierarchy2"/>
    <dgm:cxn modelId="{B2F293EE-5C0F-4E9A-AF38-214E0D027643}" type="presOf" srcId="{5EAF8501-EB2B-43BD-BD27-1EE7B252507F}" destId="{1E115420-3F4E-4E1C-8A72-704A469F1AE8}" srcOrd="0" destOrd="0" presId="urn:microsoft.com/office/officeart/2005/8/layout/hierarchy2"/>
    <dgm:cxn modelId="{6523D7F8-1A2F-458D-A33B-43FF4F67C69B}" type="presOf" srcId="{AD453AC7-73D8-4BE3-A3D2-AA69838F00C7}" destId="{CCD1C53E-38D5-4D91-8349-3A8ACC31ACB5}" srcOrd="0" destOrd="0" presId="urn:microsoft.com/office/officeart/2005/8/layout/hierarchy2"/>
    <dgm:cxn modelId="{4A64045C-5EB6-4492-A6F5-6F261931147A}" type="presParOf" srcId="{7B309727-E92D-4F48-B92F-E75DB4084E89}" destId="{28DEA8B2-653D-4C51-A93D-350DD8DC4255}" srcOrd="0" destOrd="0" presId="urn:microsoft.com/office/officeart/2005/8/layout/hierarchy2"/>
    <dgm:cxn modelId="{7C30B760-2082-419E-B94D-D09FBFE1C5EA}" type="presParOf" srcId="{28DEA8B2-653D-4C51-A93D-350DD8DC4255}" destId="{709C50B1-8A24-45E6-A633-062556879CC8}" srcOrd="0" destOrd="0" presId="urn:microsoft.com/office/officeart/2005/8/layout/hierarchy2"/>
    <dgm:cxn modelId="{BF975841-E0C2-472A-8159-864D6C257B2D}" type="presParOf" srcId="{28DEA8B2-653D-4C51-A93D-350DD8DC4255}" destId="{5F0AC238-DA35-4CC7-A1BD-AF30F452726E}" srcOrd="1" destOrd="0" presId="urn:microsoft.com/office/officeart/2005/8/layout/hierarchy2"/>
    <dgm:cxn modelId="{B0D6DA11-B3B8-49EB-A459-BB49DB3A014A}" type="presParOf" srcId="{5F0AC238-DA35-4CC7-A1BD-AF30F452726E}" destId="{C98072CF-8B0F-4FD8-939B-71D2E02A9528}" srcOrd="0" destOrd="0" presId="urn:microsoft.com/office/officeart/2005/8/layout/hierarchy2"/>
    <dgm:cxn modelId="{27D9A433-879E-4383-A89C-331D85EEFC73}" type="presParOf" srcId="{C98072CF-8B0F-4FD8-939B-71D2E02A9528}" destId="{93D57D4B-2EBF-4249-8957-5D6EA6C08F5C}" srcOrd="0" destOrd="0" presId="urn:microsoft.com/office/officeart/2005/8/layout/hierarchy2"/>
    <dgm:cxn modelId="{83FBAC87-DA42-43C0-AE33-342A696EA308}" type="presParOf" srcId="{5F0AC238-DA35-4CC7-A1BD-AF30F452726E}" destId="{9ABF60B5-898B-4087-8239-0107943E4968}" srcOrd="1" destOrd="0" presId="urn:microsoft.com/office/officeart/2005/8/layout/hierarchy2"/>
    <dgm:cxn modelId="{9DA73D41-B2BE-4AA0-813F-5160A7D01EEF}" type="presParOf" srcId="{9ABF60B5-898B-4087-8239-0107943E4968}" destId="{C74FABEE-78C4-4F8E-BAF9-9086877F18D1}" srcOrd="0" destOrd="0" presId="urn:microsoft.com/office/officeart/2005/8/layout/hierarchy2"/>
    <dgm:cxn modelId="{7C8BEF32-0503-40EF-B9D8-D62C208853FA}" type="presParOf" srcId="{9ABF60B5-898B-4087-8239-0107943E4968}" destId="{8DE06B58-8641-4946-AD69-C38F25743F4F}" srcOrd="1" destOrd="0" presId="urn:microsoft.com/office/officeart/2005/8/layout/hierarchy2"/>
    <dgm:cxn modelId="{11BC01C1-C780-4232-B4F8-5588D030EA1A}" type="presParOf" srcId="{8DE06B58-8641-4946-AD69-C38F25743F4F}" destId="{7DEE1208-88C6-4110-A243-97187C601B94}" srcOrd="0" destOrd="0" presId="urn:microsoft.com/office/officeart/2005/8/layout/hierarchy2"/>
    <dgm:cxn modelId="{968C882C-2A29-4423-8B12-411196535115}" type="presParOf" srcId="{7DEE1208-88C6-4110-A243-97187C601B94}" destId="{D5270548-286E-4A4D-80FB-E792EBE42411}" srcOrd="0" destOrd="0" presId="urn:microsoft.com/office/officeart/2005/8/layout/hierarchy2"/>
    <dgm:cxn modelId="{14600870-3DA5-4168-9F80-3D873B3D8EFD}" type="presParOf" srcId="{8DE06B58-8641-4946-AD69-C38F25743F4F}" destId="{E94A4ADE-37E9-4AEE-B68E-1C4D002C5DA4}" srcOrd="1" destOrd="0" presId="urn:microsoft.com/office/officeart/2005/8/layout/hierarchy2"/>
    <dgm:cxn modelId="{0D3C5485-0189-4904-B263-FD00AD8F6D23}" type="presParOf" srcId="{E94A4ADE-37E9-4AEE-B68E-1C4D002C5DA4}" destId="{A3BFCC3F-A824-461D-BF4E-E4BAB9FBC5AA}" srcOrd="0" destOrd="0" presId="urn:microsoft.com/office/officeart/2005/8/layout/hierarchy2"/>
    <dgm:cxn modelId="{56C5EA55-1C8F-4131-A8D7-54D138258005}" type="presParOf" srcId="{E94A4ADE-37E9-4AEE-B68E-1C4D002C5DA4}" destId="{3D07C1A7-292A-4685-81E9-6E136DC08463}" srcOrd="1" destOrd="0" presId="urn:microsoft.com/office/officeart/2005/8/layout/hierarchy2"/>
    <dgm:cxn modelId="{64494F6A-961A-42BF-9007-B9A1A5893D92}" type="presParOf" srcId="{5F0AC238-DA35-4CC7-A1BD-AF30F452726E}" destId="{1B6FC021-90A8-45A3-B804-9BF9797461F2}" srcOrd="2" destOrd="0" presId="urn:microsoft.com/office/officeart/2005/8/layout/hierarchy2"/>
    <dgm:cxn modelId="{11D706DB-3B59-410B-93A0-2C03BD153590}" type="presParOf" srcId="{1B6FC021-90A8-45A3-B804-9BF9797461F2}" destId="{3B82D65A-F2A7-45C4-808C-0894062C765A}" srcOrd="0" destOrd="0" presId="urn:microsoft.com/office/officeart/2005/8/layout/hierarchy2"/>
    <dgm:cxn modelId="{92BAE9B1-937E-47F8-8063-C69F5CF4212B}" type="presParOf" srcId="{5F0AC238-DA35-4CC7-A1BD-AF30F452726E}" destId="{91407AA5-BE38-44D4-B4F1-C66D86D9C303}" srcOrd="3" destOrd="0" presId="urn:microsoft.com/office/officeart/2005/8/layout/hierarchy2"/>
    <dgm:cxn modelId="{BB0CDED2-EEA0-4E85-8403-1497667BD482}" type="presParOf" srcId="{91407AA5-BE38-44D4-B4F1-C66D86D9C303}" destId="{AA8A431C-7FEA-47F2-AB9B-3AAF5D20C3D7}" srcOrd="0" destOrd="0" presId="urn:microsoft.com/office/officeart/2005/8/layout/hierarchy2"/>
    <dgm:cxn modelId="{003C4C20-ACD9-456E-BF1C-AA228B7582D7}" type="presParOf" srcId="{91407AA5-BE38-44D4-B4F1-C66D86D9C303}" destId="{23DF2F69-F246-4A0D-9689-33889C85B54E}" srcOrd="1" destOrd="0" presId="urn:microsoft.com/office/officeart/2005/8/layout/hierarchy2"/>
    <dgm:cxn modelId="{45A799D6-E836-4558-8C82-1C9D9B08BBB4}" type="presParOf" srcId="{23DF2F69-F246-4A0D-9689-33889C85B54E}" destId="{1E115420-3F4E-4E1C-8A72-704A469F1AE8}" srcOrd="0" destOrd="0" presId="urn:microsoft.com/office/officeart/2005/8/layout/hierarchy2"/>
    <dgm:cxn modelId="{BDE35E62-7DC3-4EC3-9AD4-A92E7E25F3CE}" type="presParOf" srcId="{1E115420-3F4E-4E1C-8A72-704A469F1AE8}" destId="{CCAC4F45-9148-4BF3-A2A8-A68F5F9E6E9D}" srcOrd="0" destOrd="0" presId="urn:microsoft.com/office/officeart/2005/8/layout/hierarchy2"/>
    <dgm:cxn modelId="{212CD740-6FE2-4ADD-B485-ED3649CE9A1F}" type="presParOf" srcId="{23DF2F69-F246-4A0D-9689-33889C85B54E}" destId="{B5B98A36-A72E-4126-84E4-9F064BFB77FD}" srcOrd="1" destOrd="0" presId="urn:microsoft.com/office/officeart/2005/8/layout/hierarchy2"/>
    <dgm:cxn modelId="{2C891B63-4F64-4CD1-A1E4-8E48FB35FA45}" type="presParOf" srcId="{B5B98A36-A72E-4126-84E4-9F064BFB77FD}" destId="{CCD1C53E-38D5-4D91-8349-3A8ACC31ACB5}" srcOrd="0" destOrd="0" presId="urn:microsoft.com/office/officeart/2005/8/layout/hierarchy2"/>
    <dgm:cxn modelId="{7E90B14A-C7EC-4354-BBD2-BC1744CB1D6C}" type="presParOf" srcId="{B5B98A36-A72E-4126-84E4-9F064BFB77FD}" destId="{2FD19E29-57B9-460C-9EC8-BE2E44143B7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5C437A-8D31-4CC2-9D4F-06FAC822B2A9}"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80AC379C-9F84-4F31-9F04-385514FC81C4}">
      <dgm:prSet phldrT="[Text]" custT="1"/>
      <dgm:spPr>
        <a:solidFill>
          <a:schemeClr val="accent6"/>
        </a:solidFill>
      </dgm:spPr>
      <dgm:t>
        <a:bodyPr/>
        <a:lstStyle/>
        <a:p>
          <a:r>
            <a:rPr lang="en-US" sz="2400" b="1" dirty="0"/>
            <a:t>P &amp; A</a:t>
          </a:r>
        </a:p>
      </dgm:t>
    </dgm:pt>
    <dgm:pt modelId="{F5DF57CC-86F8-4303-8DA9-0FC5623A5DFA}" type="parTrans" cxnId="{B720F94E-6729-4109-A1B4-BBCCB08B0272}">
      <dgm:prSet/>
      <dgm:spPr/>
      <dgm:t>
        <a:bodyPr/>
        <a:lstStyle/>
        <a:p>
          <a:endParaRPr lang="en-US"/>
        </a:p>
      </dgm:t>
    </dgm:pt>
    <dgm:pt modelId="{981810FA-98F9-48FF-BC06-3F808BEA4270}" type="sibTrans" cxnId="{B720F94E-6729-4109-A1B4-BBCCB08B0272}">
      <dgm:prSet/>
      <dgm:spPr/>
      <dgm:t>
        <a:bodyPr/>
        <a:lstStyle/>
        <a:p>
          <a:endParaRPr lang="en-US"/>
        </a:p>
      </dgm:t>
    </dgm:pt>
    <dgm:pt modelId="{BABC5006-3CDC-4E4B-B91D-23B63C283E84}">
      <dgm:prSet phldrT="[Text]" custT="1"/>
      <dgm:spPr>
        <a:solidFill>
          <a:schemeClr val="accent6"/>
        </a:solidFill>
      </dgm:spPr>
      <dgm:t>
        <a:bodyPr/>
        <a:lstStyle/>
        <a:p>
          <a:r>
            <a:rPr lang="en-US" sz="2000" b="1" dirty="0"/>
            <a:t>Accessories</a:t>
          </a:r>
        </a:p>
      </dgm:t>
    </dgm:pt>
    <dgm:pt modelId="{BBF4928D-03CF-44D7-9F2D-D98C0B4A6B72}" type="parTrans" cxnId="{BA659EA4-3434-4D43-B89C-79481BC17134}">
      <dgm:prSet/>
      <dgm:spPr/>
      <dgm:t>
        <a:bodyPr/>
        <a:lstStyle/>
        <a:p>
          <a:endParaRPr lang="en-US"/>
        </a:p>
      </dgm:t>
    </dgm:pt>
    <dgm:pt modelId="{5E9158E8-32AD-443C-B9B6-F8B3C2C7DE96}" type="sibTrans" cxnId="{BA659EA4-3434-4D43-B89C-79481BC17134}">
      <dgm:prSet/>
      <dgm:spPr/>
      <dgm:t>
        <a:bodyPr/>
        <a:lstStyle/>
        <a:p>
          <a:endParaRPr lang="en-US"/>
        </a:p>
      </dgm:t>
    </dgm:pt>
    <dgm:pt modelId="{92274DEF-06BA-4B00-8825-87B7852F9CF1}">
      <dgm:prSet phldrT="[Text]" custT="1"/>
      <dgm:spPr>
        <a:solidFill>
          <a:schemeClr val="accent6"/>
        </a:solidFill>
      </dgm:spPr>
      <dgm:t>
        <a:bodyPr/>
        <a:lstStyle/>
        <a:p>
          <a:r>
            <a:rPr lang="en-US" sz="1600" b="1" dirty="0"/>
            <a:t>Batteries, Keyboard, Mouse</a:t>
          </a:r>
        </a:p>
      </dgm:t>
    </dgm:pt>
    <dgm:pt modelId="{51270A2D-AEA7-400E-ACF0-1AA55906D381}" type="parTrans" cxnId="{AF974C25-5364-48BC-8DAC-BB0BB8F61801}">
      <dgm:prSet/>
      <dgm:spPr/>
      <dgm:t>
        <a:bodyPr/>
        <a:lstStyle/>
        <a:p>
          <a:endParaRPr lang="en-US"/>
        </a:p>
      </dgm:t>
    </dgm:pt>
    <dgm:pt modelId="{96E6ABE8-C325-4382-9342-DCA87BFE24AE}" type="sibTrans" cxnId="{AF974C25-5364-48BC-8DAC-BB0BB8F61801}">
      <dgm:prSet/>
      <dgm:spPr/>
      <dgm:t>
        <a:bodyPr/>
        <a:lstStyle/>
        <a:p>
          <a:endParaRPr lang="en-US"/>
        </a:p>
      </dgm:t>
    </dgm:pt>
    <dgm:pt modelId="{D4794041-6698-4FB0-83EC-D3E14E4FB72A}">
      <dgm:prSet phldrT="[Text]" custT="1"/>
      <dgm:spPr>
        <a:solidFill>
          <a:schemeClr val="accent6"/>
        </a:solidFill>
      </dgm:spPr>
      <dgm:t>
        <a:bodyPr/>
        <a:lstStyle/>
        <a:p>
          <a:r>
            <a:rPr lang="en-US" sz="2000" b="1" dirty="0"/>
            <a:t>Peripherals</a:t>
          </a:r>
        </a:p>
      </dgm:t>
    </dgm:pt>
    <dgm:pt modelId="{0E21069F-8465-4E2E-94D5-03AD4E19201A}" type="parTrans" cxnId="{EF083E30-F900-401E-BFDB-D4FD0CE81FF2}">
      <dgm:prSet/>
      <dgm:spPr/>
      <dgm:t>
        <a:bodyPr/>
        <a:lstStyle/>
        <a:p>
          <a:endParaRPr lang="en-US"/>
        </a:p>
      </dgm:t>
    </dgm:pt>
    <dgm:pt modelId="{E6075D02-BAC2-42A4-8818-4B675D338BE8}" type="sibTrans" cxnId="{EF083E30-F900-401E-BFDB-D4FD0CE81FF2}">
      <dgm:prSet/>
      <dgm:spPr/>
      <dgm:t>
        <a:bodyPr/>
        <a:lstStyle/>
        <a:p>
          <a:endParaRPr lang="en-US"/>
        </a:p>
      </dgm:t>
    </dgm:pt>
    <dgm:pt modelId="{AD453AC7-73D8-4BE3-A3D2-AA69838F00C7}">
      <dgm:prSet phldrT="[Text]" custT="1"/>
      <dgm:spPr>
        <a:solidFill>
          <a:schemeClr val="accent6"/>
        </a:solidFill>
      </dgm:spPr>
      <dgm:t>
        <a:bodyPr/>
        <a:lstStyle/>
        <a:p>
          <a:pPr algn="ctr"/>
          <a:r>
            <a:rPr lang="en-US" sz="1600" b="1" dirty="0"/>
            <a:t>Graphic Card, Internal HDD, MotherBoard, Processors</a:t>
          </a:r>
        </a:p>
      </dgm:t>
    </dgm:pt>
    <dgm:pt modelId="{5EAF8501-EB2B-43BD-BD27-1EE7B252507F}" type="parTrans" cxnId="{1A83822D-C96D-4BB1-A454-6B7673D568FE}">
      <dgm:prSet/>
      <dgm:spPr/>
      <dgm:t>
        <a:bodyPr/>
        <a:lstStyle/>
        <a:p>
          <a:endParaRPr lang="en-US"/>
        </a:p>
      </dgm:t>
    </dgm:pt>
    <dgm:pt modelId="{0AAB8513-1DB8-4065-BC76-5C7C9831F4A2}" type="sibTrans" cxnId="{1A83822D-C96D-4BB1-A454-6B7673D568FE}">
      <dgm:prSet/>
      <dgm:spPr/>
      <dgm:t>
        <a:bodyPr/>
        <a:lstStyle/>
        <a:p>
          <a:endParaRPr lang="en-US"/>
        </a:p>
      </dgm:t>
    </dgm:pt>
    <dgm:pt modelId="{7B309727-E92D-4F48-B92F-E75DB4084E89}" type="pres">
      <dgm:prSet presAssocID="{595C437A-8D31-4CC2-9D4F-06FAC822B2A9}" presName="diagram" presStyleCnt="0">
        <dgm:presLayoutVars>
          <dgm:chPref val="1"/>
          <dgm:dir/>
          <dgm:animOne val="branch"/>
          <dgm:animLvl val="lvl"/>
          <dgm:resizeHandles val="exact"/>
        </dgm:presLayoutVars>
      </dgm:prSet>
      <dgm:spPr/>
    </dgm:pt>
    <dgm:pt modelId="{28DEA8B2-653D-4C51-A93D-350DD8DC4255}" type="pres">
      <dgm:prSet presAssocID="{80AC379C-9F84-4F31-9F04-385514FC81C4}" presName="root1" presStyleCnt="0"/>
      <dgm:spPr/>
    </dgm:pt>
    <dgm:pt modelId="{709C50B1-8A24-45E6-A633-062556879CC8}" type="pres">
      <dgm:prSet presAssocID="{80AC379C-9F84-4F31-9F04-385514FC81C4}" presName="LevelOneTextNode" presStyleLbl="node0" presStyleIdx="0" presStyleCnt="1" custLinFactNeighborX="-684" custLinFactNeighborY="-1831">
        <dgm:presLayoutVars>
          <dgm:chPref val="3"/>
        </dgm:presLayoutVars>
      </dgm:prSet>
      <dgm:spPr/>
    </dgm:pt>
    <dgm:pt modelId="{5F0AC238-DA35-4CC7-A1BD-AF30F452726E}" type="pres">
      <dgm:prSet presAssocID="{80AC379C-9F84-4F31-9F04-385514FC81C4}" presName="level2hierChild" presStyleCnt="0"/>
      <dgm:spPr/>
    </dgm:pt>
    <dgm:pt modelId="{C98072CF-8B0F-4FD8-939B-71D2E02A9528}" type="pres">
      <dgm:prSet presAssocID="{BBF4928D-03CF-44D7-9F2D-D98C0B4A6B72}" presName="conn2-1" presStyleLbl="parChTrans1D2" presStyleIdx="0" presStyleCnt="2"/>
      <dgm:spPr/>
    </dgm:pt>
    <dgm:pt modelId="{93D57D4B-2EBF-4249-8957-5D6EA6C08F5C}" type="pres">
      <dgm:prSet presAssocID="{BBF4928D-03CF-44D7-9F2D-D98C0B4A6B72}" presName="connTx" presStyleLbl="parChTrans1D2" presStyleIdx="0" presStyleCnt="2"/>
      <dgm:spPr/>
    </dgm:pt>
    <dgm:pt modelId="{9ABF60B5-898B-4087-8239-0107943E4968}" type="pres">
      <dgm:prSet presAssocID="{BABC5006-3CDC-4E4B-B91D-23B63C283E84}" presName="root2" presStyleCnt="0"/>
      <dgm:spPr/>
    </dgm:pt>
    <dgm:pt modelId="{C74FABEE-78C4-4F8E-BAF9-9086877F18D1}" type="pres">
      <dgm:prSet presAssocID="{BABC5006-3CDC-4E4B-B91D-23B63C283E84}" presName="LevelTwoTextNode" presStyleLbl="node2" presStyleIdx="0" presStyleCnt="2">
        <dgm:presLayoutVars>
          <dgm:chPref val="3"/>
        </dgm:presLayoutVars>
      </dgm:prSet>
      <dgm:spPr/>
    </dgm:pt>
    <dgm:pt modelId="{8DE06B58-8641-4946-AD69-C38F25743F4F}" type="pres">
      <dgm:prSet presAssocID="{BABC5006-3CDC-4E4B-B91D-23B63C283E84}" presName="level3hierChild" presStyleCnt="0"/>
      <dgm:spPr/>
    </dgm:pt>
    <dgm:pt modelId="{7DEE1208-88C6-4110-A243-97187C601B94}" type="pres">
      <dgm:prSet presAssocID="{51270A2D-AEA7-400E-ACF0-1AA55906D381}" presName="conn2-1" presStyleLbl="parChTrans1D3" presStyleIdx="0" presStyleCnt="2"/>
      <dgm:spPr/>
    </dgm:pt>
    <dgm:pt modelId="{D5270548-286E-4A4D-80FB-E792EBE42411}" type="pres">
      <dgm:prSet presAssocID="{51270A2D-AEA7-400E-ACF0-1AA55906D381}" presName="connTx" presStyleLbl="parChTrans1D3" presStyleIdx="0" presStyleCnt="2"/>
      <dgm:spPr/>
    </dgm:pt>
    <dgm:pt modelId="{E94A4ADE-37E9-4AEE-B68E-1C4D002C5DA4}" type="pres">
      <dgm:prSet presAssocID="{92274DEF-06BA-4B00-8825-87B7852F9CF1}" presName="root2" presStyleCnt="0"/>
      <dgm:spPr/>
    </dgm:pt>
    <dgm:pt modelId="{A3BFCC3F-A824-461D-BF4E-E4BAB9FBC5AA}" type="pres">
      <dgm:prSet presAssocID="{92274DEF-06BA-4B00-8825-87B7852F9CF1}" presName="LevelTwoTextNode" presStyleLbl="node3" presStyleIdx="0" presStyleCnt="2">
        <dgm:presLayoutVars>
          <dgm:chPref val="3"/>
        </dgm:presLayoutVars>
      </dgm:prSet>
      <dgm:spPr/>
    </dgm:pt>
    <dgm:pt modelId="{3D07C1A7-292A-4685-81E9-6E136DC08463}" type="pres">
      <dgm:prSet presAssocID="{92274DEF-06BA-4B00-8825-87B7852F9CF1}" presName="level3hierChild" presStyleCnt="0"/>
      <dgm:spPr/>
    </dgm:pt>
    <dgm:pt modelId="{1B6FC021-90A8-45A3-B804-9BF9797461F2}" type="pres">
      <dgm:prSet presAssocID="{0E21069F-8465-4E2E-94D5-03AD4E19201A}" presName="conn2-1" presStyleLbl="parChTrans1D2" presStyleIdx="1" presStyleCnt="2"/>
      <dgm:spPr/>
    </dgm:pt>
    <dgm:pt modelId="{3B82D65A-F2A7-45C4-808C-0894062C765A}" type="pres">
      <dgm:prSet presAssocID="{0E21069F-8465-4E2E-94D5-03AD4E19201A}" presName="connTx" presStyleLbl="parChTrans1D2" presStyleIdx="1" presStyleCnt="2"/>
      <dgm:spPr/>
    </dgm:pt>
    <dgm:pt modelId="{91407AA5-BE38-44D4-B4F1-C66D86D9C303}" type="pres">
      <dgm:prSet presAssocID="{D4794041-6698-4FB0-83EC-D3E14E4FB72A}" presName="root2" presStyleCnt="0"/>
      <dgm:spPr/>
    </dgm:pt>
    <dgm:pt modelId="{AA8A431C-7FEA-47F2-AB9B-3AAF5D20C3D7}" type="pres">
      <dgm:prSet presAssocID="{D4794041-6698-4FB0-83EC-D3E14E4FB72A}" presName="LevelTwoTextNode" presStyleLbl="node2" presStyleIdx="1" presStyleCnt="2">
        <dgm:presLayoutVars>
          <dgm:chPref val="3"/>
        </dgm:presLayoutVars>
      </dgm:prSet>
      <dgm:spPr/>
    </dgm:pt>
    <dgm:pt modelId="{23DF2F69-F246-4A0D-9689-33889C85B54E}" type="pres">
      <dgm:prSet presAssocID="{D4794041-6698-4FB0-83EC-D3E14E4FB72A}" presName="level3hierChild" presStyleCnt="0"/>
      <dgm:spPr/>
    </dgm:pt>
    <dgm:pt modelId="{1E115420-3F4E-4E1C-8A72-704A469F1AE8}" type="pres">
      <dgm:prSet presAssocID="{5EAF8501-EB2B-43BD-BD27-1EE7B252507F}" presName="conn2-1" presStyleLbl="parChTrans1D3" presStyleIdx="1" presStyleCnt="2"/>
      <dgm:spPr/>
    </dgm:pt>
    <dgm:pt modelId="{CCAC4F45-9148-4BF3-A2A8-A68F5F9E6E9D}" type="pres">
      <dgm:prSet presAssocID="{5EAF8501-EB2B-43BD-BD27-1EE7B252507F}" presName="connTx" presStyleLbl="parChTrans1D3" presStyleIdx="1" presStyleCnt="2"/>
      <dgm:spPr/>
    </dgm:pt>
    <dgm:pt modelId="{B5B98A36-A72E-4126-84E4-9F064BFB77FD}" type="pres">
      <dgm:prSet presAssocID="{AD453AC7-73D8-4BE3-A3D2-AA69838F00C7}" presName="root2" presStyleCnt="0"/>
      <dgm:spPr/>
    </dgm:pt>
    <dgm:pt modelId="{CCD1C53E-38D5-4D91-8349-3A8ACC31ACB5}" type="pres">
      <dgm:prSet presAssocID="{AD453AC7-73D8-4BE3-A3D2-AA69838F00C7}" presName="LevelTwoTextNode" presStyleLbl="node3" presStyleIdx="1" presStyleCnt="2">
        <dgm:presLayoutVars>
          <dgm:chPref val="3"/>
        </dgm:presLayoutVars>
      </dgm:prSet>
      <dgm:spPr/>
    </dgm:pt>
    <dgm:pt modelId="{2FD19E29-57B9-460C-9EC8-BE2E44143B7F}" type="pres">
      <dgm:prSet presAssocID="{AD453AC7-73D8-4BE3-A3D2-AA69838F00C7}" presName="level3hierChild" presStyleCnt="0"/>
      <dgm:spPr/>
    </dgm:pt>
  </dgm:ptLst>
  <dgm:cxnLst>
    <dgm:cxn modelId="{B3151D09-8931-4B4B-9FBE-52730A0E125C}" type="presOf" srcId="{51270A2D-AEA7-400E-ACF0-1AA55906D381}" destId="{7DEE1208-88C6-4110-A243-97187C601B94}" srcOrd="0" destOrd="0" presId="urn:microsoft.com/office/officeart/2005/8/layout/hierarchy2"/>
    <dgm:cxn modelId="{0D567817-9CCC-4607-AE15-4439C81B5BE8}" type="presOf" srcId="{0E21069F-8465-4E2E-94D5-03AD4E19201A}" destId="{1B6FC021-90A8-45A3-B804-9BF9797461F2}" srcOrd="0" destOrd="0" presId="urn:microsoft.com/office/officeart/2005/8/layout/hierarchy2"/>
    <dgm:cxn modelId="{AF974C25-5364-48BC-8DAC-BB0BB8F61801}" srcId="{BABC5006-3CDC-4E4B-B91D-23B63C283E84}" destId="{92274DEF-06BA-4B00-8825-87B7852F9CF1}" srcOrd="0" destOrd="0" parTransId="{51270A2D-AEA7-400E-ACF0-1AA55906D381}" sibTransId="{96E6ABE8-C325-4382-9342-DCA87BFE24AE}"/>
    <dgm:cxn modelId="{1A83822D-C96D-4BB1-A454-6B7673D568FE}" srcId="{D4794041-6698-4FB0-83EC-D3E14E4FB72A}" destId="{AD453AC7-73D8-4BE3-A3D2-AA69838F00C7}" srcOrd="0" destOrd="0" parTransId="{5EAF8501-EB2B-43BD-BD27-1EE7B252507F}" sibTransId="{0AAB8513-1DB8-4065-BC76-5C7C9831F4A2}"/>
    <dgm:cxn modelId="{EF083E30-F900-401E-BFDB-D4FD0CE81FF2}" srcId="{80AC379C-9F84-4F31-9F04-385514FC81C4}" destId="{D4794041-6698-4FB0-83EC-D3E14E4FB72A}" srcOrd="1" destOrd="0" parTransId="{0E21069F-8465-4E2E-94D5-03AD4E19201A}" sibTransId="{E6075D02-BAC2-42A4-8818-4B675D338BE8}"/>
    <dgm:cxn modelId="{E5D3CD61-36D8-4D49-9DC4-EB8EB4971B03}" type="presOf" srcId="{92274DEF-06BA-4B00-8825-87B7852F9CF1}" destId="{A3BFCC3F-A824-461D-BF4E-E4BAB9FBC5AA}" srcOrd="0" destOrd="0" presId="urn:microsoft.com/office/officeart/2005/8/layout/hierarchy2"/>
    <dgm:cxn modelId="{04036142-108D-4954-A6B5-E4883EAD0895}" type="presOf" srcId="{80AC379C-9F84-4F31-9F04-385514FC81C4}" destId="{709C50B1-8A24-45E6-A633-062556879CC8}" srcOrd="0" destOrd="0" presId="urn:microsoft.com/office/officeart/2005/8/layout/hierarchy2"/>
    <dgm:cxn modelId="{1D06806C-94A7-4D8F-AC62-E02BADBEE56C}" type="presOf" srcId="{51270A2D-AEA7-400E-ACF0-1AA55906D381}" destId="{D5270548-286E-4A4D-80FB-E792EBE42411}" srcOrd="1" destOrd="0" presId="urn:microsoft.com/office/officeart/2005/8/layout/hierarchy2"/>
    <dgm:cxn modelId="{B720F94E-6729-4109-A1B4-BBCCB08B0272}" srcId="{595C437A-8D31-4CC2-9D4F-06FAC822B2A9}" destId="{80AC379C-9F84-4F31-9F04-385514FC81C4}" srcOrd="0" destOrd="0" parTransId="{F5DF57CC-86F8-4303-8DA9-0FC5623A5DFA}" sibTransId="{981810FA-98F9-48FF-BC06-3F808BEA4270}"/>
    <dgm:cxn modelId="{981FBE9E-6EC9-420E-8D5D-578263E4A0F7}" type="presOf" srcId="{D4794041-6698-4FB0-83EC-D3E14E4FB72A}" destId="{AA8A431C-7FEA-47F2-AB9B-3AAF5D20C3D7}" srcOrd="0" destOrd="0" presId="urn:microsoft.com/office/officeart/2005/8/layout/hierarchy2"/>
    <dgm:cxn modelId="{BA659EA4-3434-4D43-B89C-79481BC17134}" srcId="{80AC379C-9F84-4F31-9F04-385514FC81C4}" destId="{BABC5006-3CDC-4E4B-B91D-23B63C283E84}" srcOrd="0" destOrd="0" parTransId="{BBF4928D-03CF-44D7-9F2D-D98C0B4A6B72}" sibTransId="{5E9158E8-32AD-443C-B9B6-F8B3C2C7DE96}"/>
    <dgm:cxn modelId="{AF3643B2-0B2E-4E69-A666-8BA38871E37D}" type="presOf" srcId="{BABC5006-3CDC-4E4B-B91D-23B63C283E84}" destId="{C74FABEE-78C4-4F8E-BAF9-9086877F18D1}" srcOrd="0" destOrd="0" presId="urn:microsoft.com/office/officeart/2005/8/layout/hierarchy2"/>
    <dgm:cxn modelId="{56617FBD-BEB3-4D47-8E58-4B71096336D1}" type="presOf" srcId="{0E21069F-8465-4E2E-94D5-03AD4E19201A}" destId="{3B82D65A-F2A7-45C4-808C-0894062C765A}" srcOrd="1" destOrd="0" presId="urn:microsoft.com/office/officeart/2005/8/layout/hierarchy2"/>
    <dgm:cxn modelId="{6FD70ED0-FFC1-4AAD-8A1E-CC009FC9B19C}" type="presOf" srcId="{595C437A-8D31-4CC2-9D4F-06FAC822B2A9}" destId="{7B309727-E92D-4F48-B92F-E75DB4084E89}" srcOrd="0" destOrd="0" presId="urn:microsoft.com/office/officeart/2005/8/layout/hierarchy2"/>
    <dgm:cxn modelId="{7D6F28D7-D7CD-49CC-8800-40179A48DAAE}" type="presOf" srcId="{BBF4928D-03CF-44D7-9F2D-D98C0B4A6B72}" destId="{93D57D4B-2EBF-4249-8957-5D6EA6C08F5C}" srcOrd="1" destOrd="0" presId="urn:microsoft.com/office/officeart/2005/8/layout/hierarchy2"/>
    <dgm:cxn modelId="{BE28A6E4-54A2-432D-814E-CB6454252410}" type="presOf" srcId="{BBF4928D-03CF-44D7-9F2D-D98C0B4A6B72}" destId="{C98072CF-8B0F-4FD8-939B-71D2E02A9528}" srcOrd="0" destOrd="0" presId="urn:microsoft.com/office/officeart/2005/8/layout/hierarchy2"/>
    <dgm:cxn modelId="{22C8DEEB-E61B-455E-A526-31CA768FA5E9}" type="presOf" srcId="{5EAF8501-EB2B-43BD-BD27-1EE7B252507F}" destId="{CCAC4F45-9148-4BF3-A2A8-A68F5F9E6E9D}" srcOrd="1" destOrd="0" presId="urn:microsoft.com/office/officeart/2005/8/layout/hierarchy2"/>
    <dgm:cxn modelId="{B2F293EE-5C0F-4E9A-AF38-214E0D027643}" type="presOf" srcId="{5EAF8501-EB2B-43BD-BD27-1EE7B252507F}" destId="{1E115420-3F4E-4E1C-8A72-704A469F1AE8}" srcOrd="0" destOrd="0" presId="urn:microsoft.com/office/officeart/2005/8/layout/hierarchy2"/>
    <dgm:cxn modelId="{6523D7F8-1A2F-458D-A33B-43FF4F67C69B}" type="presOf" srcId="{AD453AC7-73D8-4BE3-A3D2-AA69838F00C7}" destId="{CCD1C53E-38D5-4D91-8349-3A8ACC31ACB5}" srcOrd="0" destOrd="0" presId="urn:microsoft.com/office/officeart/2005/8/layout/hierarchy2"/>
    <dgm:cxn modelId="{4A64045C-5EB6-4492-A6F5-6F261931147A}" type="presParOf" srcId="{7B309727-E92D-4F48-B92F-E75DB4084E89}" destId="{28DEA8B2-653D-4C51-A93D-350DD8DC4255}" srcOrd="0" destOrd="0" presId="urn:microsoft.com/office/officeart/2005/8/layout/hierarchy2"/>
    <dgm:cxn modelId="{7C30B760-2082-419E-B94D-D09FBFE1C5EA}" type="presParOf" srcId="{28DEA8B2-653D-4C51-A93D-350DD8DC4255}" destId="{709C50B1-8A24-45E6-A633-062556879CC8}" srcOrd="0" destOrd="0" presId="urn:microsoft.com/office/officeart/2005/8/layout/hierarchy2"/>
    <dgm:cxn modelId="{BF975841-E0C2-472A-8159-864D6C257B2D}" type="presParOf" srcId="{28DEA8B2-653D-4C51-A93D-350DD8DC4255}" destId="{5F0AC238-DA35-4CC7-A1BD-AF30F452726E}" srcOrd="1" destOrd="0" presId="urn:microsoft.com/office/officeart/2005/8/layout/hierarchy2"/>
    <dgm:cxn modelId="{B0D6DA11-B3B8-49EB-A459-BB49DB3A014A}" type="presParOf" srcId="{5F0AC238-DA35-4CC7-A1BD-AF30F452726E}" destId="{C98072CF-8B0F-4FD8-939B-71D2E02A9528}" srcOrd="0" destOrd="0" presId="urn:microsoft.com/office/officeart/2005/8/layout/hierarchy2"/>
    <dgm:cxn modelId="{27D9A433-879E-4383-A89C-331D85EEFC73}" type="presParOf" srcId="{C98072CF-8B0F-4FD8-939B-71D2E02A9528}" destId="{93D57D4B-2EBF-4249-8957-5D6EA6C08F5C}" srcOrd="0" destOrd="0" presId="urn:microsoft.com/office/officeart/2005/8/layout/hierarchy2"/>
    <dgm:cxn modelId="{83FBAC87-DA42-43C0-AE33-342A696EA308}" type="presParOf" srcId="{5F0AC238-DA35-4CC7-A1BD-AF30F452726E}" destId="{9ABF60B5-898B-4087-8239-0107943E4968}" srcOrd="1" destOrd="0" presId="urn:microsoft.com/office/officeart/2005/8/layout/hierarchy2"/>
    <dgm:cxn modelId="{9DA73D41-B2BE-4AA0-813F-5160A7D01EEF}" type="presParOf" srcId="{9ABF60B5-898B-4087-8239-0107943E4968}" destId="{C74FABEE-78C4-4F8E-BAF9-9086877F18D1}" srcOrd="0" destOrd="0" presId="urn:microsoft.com/office/officeart/2005/8/layout/hierarchy2"/>
    <dgm:cxn modelId="{7C8BEF32-0503-40EF-B9D8-D62C208853FA}" type="presParOf" srcId="{9ABF60B5-898B-4087-8239-0107943E4968}" destId="{8DE06B58-8641-4946-AD69-C38F25743F4F}" srcOrd="1" destOrd="0" presId="urn:microsoft.com/office/officeart/2005/8/layout/hierarchy2"/>
    <dgm:cxn modelId="{11BC01C1-C780-4232-B4F8-5588D030EA1A}" type="presParOf" srcId="{8DE06B58-8641-4946-AD69-C38F25743F4F}" destId="{7DEE1208-88C6-4110-A243-97187C601B94}" srcOrd="0" destOrd="0" presId="urn:microsoft.com/office/officeart/2005/8/layout/hierarchy2"/>
    <dgm:cxn modelId="{968C882C-2A29-4423-8B12-411196535115}" type="presParOf" srcId="{7DEE1208-88C6-4110-A243-97187C601B94}" destId="{D5270548-286E-4A4D-80FB-E792EBE42411}" srcOrd="0" destOrd="0" presId="urn:microsoft.com/office/officeart/2005/8/layout/hierarchy2"/>
    <dgm:cxn modelId="{14600870-3DA5-4168-9F80-3D873B3D8EFD}" type="presParOf" srcId="{8DE06B58-8641-4946-AD69-C38F25743F4F}" destId="{E94A4ADE-37E9-4AEE-B68E-1C4D002C5DA4}" srcOrd="1" destOrd="0" presId="urn:microsoft.com/office/officeart/2005/8/layout/hierarchy2"/>
    <dgm:cxn modelId="{0D3C5485-0189-4904-B263-FD00AD8F6D23}" type="presParOf" srcId="{E94A4ADE-37E9-4AEE-B68E-1C4D002C5DA4}" destId="{A3BFCC3F-A824-461D-BF4E-E4BAB9FBC5AA}" srcOrd="0" destOrd="0" presId="urn:microsoft.com/office/officeart/2005/8/layout/hierarchy2"/>
    <dgm:cxn modelId="{56C5EA55-1C8F-4131-A8D7-54D138258005}" type="presParOf" srcId="{E94A4ADE-37E9-4AEE-B68E-1C4D002C5DA4}" destId="{3D07C1A7-292A-4685-81E9-6E136DC08463}" srcOrd="1" destOrd="0" presId="urn:microsoft.com/office/officeart/2005/8/layout/hierarchy2"/>
    <dgm:cxn modelId="{64494F6A-961A-42BF-9007-B9A1A5893D92}" type="presParOf" srcId="{5F0AC238-DA35-4CC7-A1BD-AF30F452726E}" destId="{1B6FC021-90A8-45A3-B804-9BF9797461F2}" srcOrd="2" destOrd="0" presId="urn:microsoft.com/office/officeart/2005/8/layout/hierarchy2"/>
    <dgm:cxn modelId="{11D706DB-3B59-410B-93A0-2C03BD153590}" type="presParOf" srcId="{1B6FC021-90A8-45A3-B804-9BF9797461F2}" destId="{3B82D65A-F2A7-45C4-808C-0894062C765A}" srcOrd="0" destOrd="0" presId="urn:microsoft.com/office/officeart/2005/8/layout/hierarchy2"/>
    <dgm:cxn modelId="{92BAE9B1-937E-47F8-8063-C69F5CF4212B}" type="presParOf" srcId="{5F0AC238-DA35-4CC7-A1BD-AF30F452726E}" destId="{91407AA5-BE38-44D4-B4F1-C66D86D9C303}" srcOrd="3" destOrd="0" presId="urn:microsoft.com/office/officeart/2005/8/layout/hierarchy2"/>
    <dgm:cxn modelId="{BB0CDED2-EEA0-4E85-8403-1497667BD482}" type="presParOf" srcId="{91407AA5-BE38-44D4-B4F1-C66D86D9C303}" destId="{AA8A431C-7FEA-47F2-AB9B-3AAF5D20C3D7}" srcOrd="0" destOrd="0" presId="urn:microsoft.com/office/officeart/2005/8/layout/hierarchy2"/>
    <dgm:cxn modelId="{003C4C20-ACD9-456E-BF1C-AA228B7582D7}" type="presParOf" srcId="{91407AA5-BE38-44D4-B4F1-C66D86D9C303}" destId="{23DF2F69-F246-4A0D-9689-33889C85B54E}" srcOrd="1" destOrd="0" presId="urn:microsoft.com/office/officeart/2005/8/layout/hierarchy2"/>
    <dgm:cxn modelId="{45A799D6-E836-4558-8C82-1C9D9B08BBB4}" type="presParOf" srcId="{23DF2F69-F246-4A0D-9689-33889C85B54E}" destId="{1E115420-3F4E-4E1C-8A72-704A469F1AE8}" srcOrd="0" destOrd="0" presId="urn:microsoft.com/office/officeart/2005/8/layout/hierarchy2"/>
    <dgm:cxn modelId="{BDE35E62-7DC3-4EC3-9AD4-A92E7E25F3CE}" type="presParOf" srcId="{1E115420-3F4E-4E1C-8A72-704A469F1AE8}" destId="{CCAC4F45-9148-4BF3-A2A8-A68F5F9E6E9D}" srcOrd="0" destOrd="0" presId="urn:microsoft.com/office/officeart/2005/8/layout/hierarchy2"/>
    <dgm:cxn modelId="{212CD740-6FE2-4ADD-B485-ED3649CE9A1F}" type="presParOf" srcId="{23DF2F69-F246-4A0D-9689-33889C85B54E}" destId="{B5B98A36-A72E-4126-84E4-9F064BFB77FD}" srcOrd="1" destOrd="0" presId="urn:microsoft.com/office/officeart/2005/8/layout/hierarchy2"/>
    <dgm:cxn modelId="{2C891B63-4F64-4CD1-A1E4-8E48FB35FA45}" type="presParOf" srcId="{B5B98A36-A72E-4126-84E4-9F064BFB77FD}" destId="{CCD1C53E-38D5-4D91-8349-3A8ACC31ACB5}" srcOrd="0" destOrd="0" presId="urn:microsoft.com/office/officeart/2005/8/layout/hierarchy2"/>
    <dgm:cxn modelId="{7E90B14A-C7EC-4354-BBD2-BC1744CB1D6C}" type="presParOf" srcId="{B5B98A36-A72E-4126-84E4-9F064BFB77FD}" destId="{2FD19E29-57B9-460C-9EC8-BE2E44143B7F}"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5C437A-8D31-4CC2-9D4F-06FAC822B2A9}"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80AC379C-9F84-4F31-9F04-385514FC81C4}">
      <dgm:prSet phldrT="[Text]" custT="1"/>
      <dgm:spPr>
        <a:solidFill>
          <a:schemeClr val="accent6"/>
        </a:solidFill>
      </dgm:spPr>
      <dgm:t>
        <a:bodyPr/>
        <a:lstStyle/>
        <a:p>
          <a:r>
            <a:rPr lang="en-US" sz="2400" b="1" dirty="0"/>
            <a:t>PC</a:t>
          </a:r>
        </a:p>
      </dgm:t>
    </dgm:pt>
    <dgm:pt modelId="{F5DF57CC-86F8-4303-8DA9-0FC5623A5DFA}" type="parTrans" cxnId="{B720F94E-6729-4109-A1B4-BBCCB08B0272}">
      <dgm:prSet/>
      <dgm:spPr/>
      <dgm:t>
        <a:bodyPr/>
        <a:lstStyle/>
        <a:p>
          <a:endParaRPr lang="en-US"/>
        </a:p>
      </dgm:t>
    </dgm:pt>
    <dgm:pt modelId="{981810FA-98F9-48FF-BC06-3F808BEA4270}" type="sibTrans" cxnId="{B720F94E-6729-4109-A1B4-BBCCB08B0272}">
      <dgm:prSet/>
      <dgm:spPr/>
      <dgm:t>
        <a:bodyPr/>
        <a:lstStyle/>
        <a:p>
          <a:endParaRPr lang="en-US"/>
        </a:p>
      </dgm:t>
    </dgm:pt>
    <dgm:pt modelId="{BABC5006-3CDC-4E4B-B91D-23B63C283E84}">
      <dgm:prSet phldrT="[Text]" custT="1"/>
      <dgm:spPr>
        <a:solidFill>
          <a:schemeClr val="accent6"/>
        </a:solidFill>
      </dgm:spPr>
      <dgm:t>
        <a:bodyPr/>
        <a:lstStyle/>
        <a:p>
          <a:r>
            <a:rPr lang="en-US" sz="2000" b="1" dirty="0"/>
            <a:t>Desktop</a:t>
          </a:r>
        </a:p>
      </dgm:t>
    </dgm:pt>
    <dgm:pt modelId="{BBF4928D-03CF-44D7-9F2D-D98C0B4A6B72}" type="parTrans" cxnId="{BA659EA4-3434-4D43-B89C-79481BC17134}">
      <dgm:prSet/>
      <dgm:spPr/>
      <dgm:t>
        <a:bodyPr/>
        <a:lstStyle/>
        <a:p>
          <a:endParaRPr lang="en-US"/>
        </a:p>
      </dgm:t>
    </dgm:pt>
    <dgm:pt modelId="{5E9158E8-32AD-443C-B9B6-F8B3C2C7DE96}" type="sibTrans" cxnId="{BA659EA4-3434-4D43-B89C-79481BC17134}">
      <dgm:prSet/>
      <dgm:spPr/>
      <dgm:t>
        <a:bodyPr/>
        <a:lstStyle/>
        <a:p>
          <a:endParaRPr lang="en-US"/>
        </a:p>
      </dgm:t>
    </dgm:pt>
    <dgm:pt modelId="{92274DEF-06BA-4B00-8825-87B7852F9CF1}">
      <dgm:prSet phldrT="[Text]" custT="1"/>
      <dgm:spPr>
        <a:solidFill>
          <a:schemeClr val="accent6"/>
        </a:solidFill>
      </dgm:spPr>
      <dgm:t>
        <a:bodyPr/>
        <a:lstStyle/>
        <a:p>
          <a:r>
            <a:rPr lang="en-US" sz="1600" b="1" dirty="0"/>
            <a:t>Business Laptop, Personal Desktop</a:t>
          </a:r>
        </a:p>
      </dgm:t>
    </dgm:pt>
    <dgm:pt modelId="{51270A2D-AEA7-400E-ACF0-1AA55906D381}" type="parTrans" cxnId="{AF974C25-5364-48BC-8DAC-BB0BB8F61801}">
      <dgm:prSet/>
      <dgm:spPr/>
      <dgm:t>
        <a:bodyPr/>
        <a:lstStyle/>
        <a:p>
          <a:endParaRPr lang="en-US"/>
        </a:p>
      </dgm:t>
    </dgm:pt>
    <dgm:pt modelId="{96E6ABE8-C325-4382-9342-DCA87BFE24AE}" type="sibTrans" cxnId="{AF974C25-5364-48BC-8DAC-BB0BB8F61801}">
      <dgm:prSet/>
      <dgm:spPr/>
      <dgm:t>
        <a:bodyPr/>
        <a:lstStyle/>
        <a:p>
          <a:endParaRPr lang="en-US"/>
        </a:p>
      </dgm:t>
    </dgm:pt>
    <dgm:pt modelId="{D4794041-6698-4FB0-83EC-D3E14E4FB72A}">
      <dgm:prSet phldrT="[Text]" custT="1"/>
      <dgm:spPr>
        <a:solidFill>
          <a:schemeClr val="accent6"/>
        </a:solidFill>
      </dgm:spPr>
      <dgm:t>
        <a:bodyPr/>
        <a:lstStyle/>
        <a:p>
          <a:r>
            <a:rPr lang="en-US" sz="2000" b="1" dirty="0"/>
            <a:t>Notebook</a:t>
          </a:r>
        </a:p>
      </dgm:t>
    </dgm:pt>
    <dgm:pt modelId="{0E21069F-8465-4E2E-94D5-03AD4E19201A}" type="parTrans" cxnId="{EF083E30-F900-401E-BFDB-D4FD0CE81FF2}">
      <dgm:prSet/>
      <dgm:spPr/>
      <dgm:t>
        <a:bodyPr/>
        <a:lstStyle/>
        <a:p>
          <a:endParaRPr lang="en-US"/>
        </a:p>
      </dgm:t>
    </dgm:pt>
    <dgm:pt modelId="{E6075D02-BAC2-42A4-8818-4B675D338BE8}" type="sibTrans" cxnId="{EF083E30-F900-401E-BFDB-D4FD0CE81FF2}">
      <dgm:prSet/>
      <dgm:spPr/>
      <dgm:t>
        <a:bodyPr/>
        <a:lstStyle/>
        <a:p>
          <a:endParaRPr lang="en-US"/>
        </a:p>
      </dgm:t>
    </dgm:pt>
    <dgm:pt modelId="{AD453AC7-73D8-4BE3-A3D2-AA69838F00C7}">
      <dgm:prSet phldrT="[Text]" custT="1"/>
      <dgm:spPr>
        <a:solidFill>
          <a:schemeClr val="accent6"/>
        </a:solidFill>
      </dgm:spPr>
      <dgm:t>
        <a:bodyPr/>
        <a:lstStyle/>
        <a:p>
          <a:pPr algn="ctr"/>
          <a:r>
            <a:rPr lang="en-US" sz="1600" b="1" dirty="0"/>
            <a:t>Business Laptop, Gaming Laptop, Personal Laptop</a:t>
          </a:r>
        </a:p>
      </dgm:t>
    </dgm:pt>
    <dgm:pt modelId="{5EAF8501-EB2B-43BD-BD27-1EE7B252507F}" type="parTrans" cxnId="{1A83822D-C96D-4BB1-A454-6B7673D568FE}">
      <dgm:prSet/>
      <dgm:spPr/>
      <dgm:t>
        <a:bodyPr/>
        <a:lstStyle/>
        <a:p>
          <a:endParaRPr lang="en-US"/>
        </a:p>
      </dgm:t>
    </dgm:pt>
    <dgm:pt modelId="{0AAB8513-1DB8-4065-BC76-5C7C9831F4A2}" type="sibTrans" cxnId="{1A83822D-C96D-4BB1-A454-6B7673D568FE}">
      <dgm:prSet/>
      <dgm:spPr/>
      <dgm:t>
        <a:bodyPr/>
        <a:lstStyle/>
        <a:p>
          <a:endParaRPr lang="en-US"/>
        </a:p>
      </dgm:t>
    </dgm:pt>
    <dgm:pt modelId="{7B309727-E92D-4F48-B92F-E75DB4084E89}" type="pres">
      <dgm:prSet presAssocID="{595C437A-8D31-4CC2-9D4F-06FAC822B2A9}" presName="diagram" presStyleCnt="0">
        <dgm:presLayoutVars>
          <dgm:chPref val="1"/>
          <dgm:dir/>
          <dgm:animOne val="branch"/>
          <dgm:animLvl val="lvl"/>
          <dgm:resizeHandles val="exact"/>
        </dgm:presLayoutVars>
      </dgm:prSet>
      <dgm:spPr/>
    </dgm:pt>
    <dgm:pt modelId="{28DEA8B2-653D-4C51-A93D-350DD8DC4255}" type="pres">
      <dgm:prSet presAssocID="{80AC379C-9F84-4F31-9F04-385514FC81C4}" presName="root1" presStyleCnt="0"/>
      <dgm:spPr/>
    </dgm:pt>
    <dgm:pt modelId="{709C50B1-8A24-45E6-A633-062556879CC8}" type="pres">
      <dgm:prSet presAssocID="{80AC379C-9F84-4F31-9F04-385514FC81C4}" presName="LevelOneTextNode" presStyleLbl="node0" presStyleIdx="0" presStyleCnt="1" custLinFactNeighborX="-684" custLinFactNeighborY="-1831">
        <dgm:presLayoutVars>
          <dgm:chPref val="3"/>
        </dgm:presLayoutVars>
      </dgm:prSet>
      <dgm:spPr/>
    </dgm:pt>
    <dgm:pt modelId="{5F0AC238-DA35-4CC7-A1BD-AF30F452726E}" type="pres">
      <dgm:prSet presAssocID="{80AC379C-9F84-4F31-9F04-385514FC81C4}" presName="level2hierChild" presStyleCnt="0"/>
      <dgm:spPr/>
    </dgm:pt>
    <dgm:pt modelId="{C98072CF-8B0F-4FD8-939B-71D2E02A9528}" type="pres">
      <dgm:prSet presAssocID="{BBF4928D-03CF-44D7-9F2D-D98C0B4A6B72}" presName="conn2-1" presStyleLbl="parChTrans1D2" presStyleIdx="0" presStyleCnt="2"/>
      <dgm:spPr/>
    </dgm:pt>
    <dgm:pt modelId="{93D57D4B-2EBF-4249-8957-5D6EA6C08F5C}" type="pres">
      <dgm:prSet presAssocID="{BBF4928D-03CF-44D7-9F2D-D98C0B4A6B72}" presName="connTx" presStyleLbl="parChTrans1D2" presStyleIdx="0" presStyleCnt="2"/>
      <dgm:spPr/>
    </dgm:pt>
    <dgm:pt modelId="{9ABF60B5-898B-4087-8239-0107943E4968}" type="pres">
      <dgm:prSet presAssocID="{BABC5006-3CDC-4E4B-B91D-23B63C283E84}" presName="root2" presStyleCnt="0"/>
      <dgm:spPr/>
    </dgm:pt>
    <dgm:pt modelId="{C74FABEE-78C4-4F8E-BAF9-9086877F18D1}" type="pres">
      <dgm:prSet presAssocID="{BABC5006-3CDC-4E4B-B91D-23B63C283E84}" presName="LevelTwoTextNode" presStyleLbl="node2" presStyleIdx="0" presStyleCnt="2">
        <dgm:presLayoutVars>
          <dgm:chPref val="3"/>
        </dgm:presLayoutVars>
      </dgm:prSet>
      <dgm:spPr/>
    </dgm:pt>
    <dgm:pt modelId="{8DE06B58-8641-4946-AD69-C38F25743F4F}" type="pres">
      <dgm:prSet presAssocID="{BABC5006-3CDC-4E4B-B91D-23B63C283E84}" presName="level3hierChild" presStyleCnt="0"/>
      <dgm:spPr/>
    </dgm:pt>
    <dgm:pt modelId="{7DEE1208-88C6-4110-A243-97187C601B94}" type="pres">
      <dgm:prSet presAssocID="{51270A2D-AEA7-400E-ACF0-1AA55906D381}" presName="conn2-1" presStyleLbl="parChTrans1D3" presStyleIdx="0" presStyleCnt="2"/>
      <dgm:spPr/>
    </dgm:pt>
    <dgm:pt modelId="{D5270548-286E-4A4D-80FB-E792EBE42411}" type="pres">
      <dgm:prSet presAssocID="{51270A2D-AEA7-400E-ACF0-1AA55906D381}" presName="connTx" presStyleLbl="parChTrans1D3" presStyleIdx="0" presStyleCnt="2"/>
      <dgm:spPr/>
    </dgm:pt>
    <dgm:pt modelId="{E94A4ADE-37E9-4AEE-B68E-1C4D002C5DA4}" type="pres">
      <dgm:prSet presAssocID="{92274DEF-06BA-4B00-8825-87B7852F9CF1}" presName="root2" presStyleCnt="0"/>
      <dgm:spPr/>
    </dgm:pt>
    <dgm:pt modelId="{A3BFCC3F-A824-461D-BF4E-E4BAB9FBC5AA}" type="pres">
      <dgm:prSet presAssocID="{92274DEF-06BA-4B00-8825-87B7852F9CF1}" presName="LevelTwoTextNode" presStyleLbl="node3" presStyleIdx="0" presStyleCnt="2">
        <dgm:presLayoutVars>
          <dgm:chPref val="3"/>
        </dgm:presLayoutVars>
      </dgm:prSet>
      <dgm:spPr/>
    </dgm:pt>
    <dgm:pt modelId="{3D07C1A7-292A-4685-81E9-6E136DC08463}" type="pres">
      <dgm:prSet presAssocID="{92274DEF-06BA-4B00-8825-87B7852F9CF1}" presName="level3hierChild" presStyleCnt="0"/>
      <dgm:spPr/>
    </dgm:pt>
    <dgm:pt modelId="{1B6FC021-90A8-45A3-B804-9BF9797461F2}" type="pres">
      <dgm:prSet presAssocID="{0E21069F-8465-4E2E-94D5-03AD4E19201A}" presName="conn2-1" presStyleLbl="parChTrans1D2" presStyleIdx="1" presStyleCnt="2"/>
      <dgm:spPr/>
    </dgm:pt>
    <dgm:pt modelId="{3B82D65A-F2A7-45C4-808C-0894062C765A}" type="pres">
      <dgm:prSet presAssocID="{0E21069F-8465-4E2E-94D5-03AD4E19201A}" presName="connTx" presStyleLbl="parChTrans1D2" presStyleIdx="1" presStyleCnt="2"/>
      <dgm:spPr/>
    </dgm:pt>
    <dgm:pt modelId="{91407AA5-BE38-44D4-B4F1-C66D86D9C303}" type="pres">
      <dgm:prSet presAssocID="{D4794041-6698-4FB0-83EC-D3E14E4FB72A}" presName="root2" presStyleCnt="0"/>
      <dgm:spPr/>
    </dgm:pt>
    <dgm:pt modelId="{AA8A431C-7FEA-47F2-AB9B-3AAF5D20C3D7}" type="pres">
      <dgm:prSet presAssocID="{D4794041-6698-4FB0-83EC-D3E14E4FB72A}" presName="LevelTwoTextNode" presStyleLbl="node2" presStyleIdx="1" presStyleCnt="2">
        <dgm:presLayoutVars>
          <dgm:chPref val="3"/>
        </dgm:presLayoutVars>
      </dgm:prSet>
      <dgm:spPr/>
    </dgm:pt>
    <dgm:pt modelId="{23DF2F69-F246-4A0D-9689-33889C85B54E}" type="pres">
      <dgm:prSet presAssocID="{D4794041-6698-4FB0-83EC-D3E14E4FB72A}" presName="level3hierChild" presStyleCnt="0"/>
      <dgm:spPr/>
    </dgm:pt>
    <dgm:pt modelId="{1E115420-3F4E-4E1C-8A72-704A469F1AE8}" type="pres">
      <dgm:prSet presAssocID="{5EAF8501-EB2B-43BD-BD27-1EE7B252507F}" presName="conn2-1" presStyleLbl="parChTrans1D3" presStyleIdx="1" presStyleCnt="2"/>
      <dgm:spPr/>
    </dgm:pt>
    <dgm:pt modelId="{CCAC4F45-9148-4BF3-A2A8-A68F5F9E6E9D}" type="pres">
      <dgm:prSet presAssocID="{5EAF8501-EB2B-43BD-BD27-1EE7B252507F}" presName="connTx" presStyleLbl="parChTrans1D3" presStyleIdx="1" presStyleCnt="2"/>
      <dgm:spPr/>
    </dgm:pt>
    <dgm:pt modelId="{B5B98A36-A72E-4126-84E4-9F064BFB77FD}" type="pres">
      <dgm:prSet presAssocID="{AD453AC7-73D8-4BE3-A3D2-AA69838F00C7}" presName="root2" presStyleCnt="0"/>
      <dgm:spPr/>
    </dgm:pt>
    <dgm:pt modelId="{CCD1C53E-38D5-4D91-8349-3A8ACC31ACB5}" type="pres">
      <dgm:prSet presAssocID="{AD453AC7-73D8-4BE3-A3D2-AA69838F00C7}" presName="LevelTwoTextNode" presStyleLbl="node3" presStyleIdx="1" presStyleCnt="2">
        <dgm:presLayoutVars>
          <dgm:chPref val="3"/>
        </dgm:presLayoutVars>
      </dgm:prSet>
      <dgm:spPr/>
    </dgm:pt>
    <dgm:pt modelId="{2FD19E29-57B9-460C-9EC8-BE2E44143B7F}" type="pres">
      <dgm:prSet presAssocID="{AD453AC7-73D8-4BE3-A3D2-AA69838F00C7}" presName="level3hierChild" presStyleCnt="0"/>
      <dgm:spPr/>
    </dgm:pt>
  </dgm:ptLst>
  <dgm:cxnLst>
    <dgm:cxn modelId="{B3151D09-8931-4B4B-9FBE-52730A0E125C}" type="presOf" srcId="{51270A2D-AEA7-400E-ACF0-1AA55906D381}" destId="{7DEE1208-88C6-4110-A243-97187C601B94}" srcOrd="0" destOrd="0" presId="urn:microsoft.com/office/officeart/2005/8/layout/hierarchy2"/>
    <dgm:cxn modelId="{0D567817-9CCC-4607-AE15-4439C81B5BE8}" type="presOf" srcId="{0E21069F-8465-4E2E-94D5-03AD4E19201A}" destId="{1B6FC021-90A8-45A3-B804-9BF9797461F2}" srcOrd="0" destOrd="0" presId="urn:microsoft.com/office/officeart/2005/8/layout/hierarchy2"/>
    <dgm:cxn modelId="{AF974C25-5364-48BC-8DAC-BB0BB8F61801}" srcId="{BABC5006-3CDC-4E4B-B91D-23B63C283E84}" destId="{92274DEF-06BA-4B00-8825-87B7852F9CF1}" srcOrd="0" destOrd="0" parTransId="{51270A2D-AEA7-400E-ACF0-1AA55906D381}" sibTransId="{96E6ABE8-C325-4382-9342-DCA87BFE24AE}"/>
    <dgm:cxn modelId="{1A83822D-C96D-4BB1-A454-6B7673D568FE}" srcId="{D4794041-6698-4FB0-83EC-D3E14E4FB72A}" destId="{AD453AC7-73D8-4BE3-A3D2-AA69838F00C7}" srcOrd="0" destOrd="0" parTransId="{5EAF8501-EB2B-43BD-BD27-1EE7B252507F}" sibTransId="{0AAB8513-1DB8-4065-BC76-5C7C9831F4A2}"/>
    <dgm:cxn modelId="{EF083E30-F900-401E-BFDB-D4FD0CE81FF2}" srcId="{80AC379C-9F84-4F31-9F04-385514FC81C4}" destId="{D4794041-6698-4FB0-83EC-D3E14E4FB72A}" srcOrd="1" destOrd="0" parTransId="{0E21069F-8465-4E2E-94D5-03AD4E19201A}" sibTransId="{E6075D02-BAC2-42A4-8818-4B675D338BE8}"/>
    <dgm:cxn modelId="{E5D3CD61-36D8-4D49-9DC4-EB8EB4971B03}" type="presOf" srcId="{92274DEF-06BA-4B00-8825-87B7852F9CF1}" destId="{A3BFCC3F-A824-461D-BF4E-E4BAB9FBC5AA}" srcOrd="0" destOrd="0" presId="urn:microsoft.com/office/officeart/2005/8/layout/hierarchy2"/>
    <dgm:cxn modelId="{04036142-108D-4954-A6B5-E4883EAD0895}" type="presOf" srcId="{80AC379C-9F84-4F31-9F04-385514FC81C4}" destId="{709C50B1-8A24-45E6-A633-062556879CC8}" srcOrd="0" destOrd="0" presId="urn:microsoft.com/office/officeart/2005/8/layout/hierarchy2"/>
    <dgm:cxn modelId="{1D06806C-94A7-4D8F-AC62-E02BADBEE56C}" type="presOf" srcId="{51270A2D-AEA7-400E-ACF0-1AA55906D381}" destId="{D5270548-286E-4A4D-80FB-E792EBE42411}" srcOrd="1" destOrd="0" presId="urn:microsoft.com/office/officeart/2005/8/layout/hierarchy2"/>
    <dgm:cxn modelId="{B720F94E-6729-4109-A1B4-BBCCB08B0272}" srcId="{595C437A-8D31-4CC2-9D4F-06FAC822B2A9}" destId="{80AC379C-9F84-4F31-9F04-385514FC81C4}" srcOrd="0" destOrd="0" parTransId="{F5DF57CC-86F8-4303-8DA9-0FC5623A5DFA}" sibTransId="{981810FA-98F9-48FF-BC06-3F808BEA4270}"/>
    <dgm:cxn modelId="{981FBE9E-6EC9-420E-8D5D-578263E4A0F7}" type="presOf" srcId="{D4794041-6698-4FB0-83EC-D3E14E4FB72A}" destId="{AA8A431C-7FEA-47F2-AB9B-3AAF5D20C3D7}" srcOrd="0" destOrd="0" presId="urn:microsoft.com/office/officeart/2005/8/layout/hierarchy2"/>
    <dgm:cxn modelId="{BA659EA4-3434-4D43-B89C-79481BC17134}" srcId="{80AC379C-9F84-4F31-9F04-385514FC81C4}" destId="{BABC5006-3CDC-4E4B-B91D-23B63C283E84}" srcOrd="0" destOrd="0" parTransId="{BBF4928D-03CF-44D7-9F2D-D98C0B4A6B72}" sibTransId="{5E9158E8-32AD-443C-B9B6-F8B3C2C7DE96}"/>
    <dgm:cxn modelId="{AF3643B2-0B2E-4E69-A666-8BA38871E37D}" type="presOf" srcId="{BABC5006-3CDC-4E4B-B91D-23B63C283E84}" destId="{C74FABEE-78C4-4F8E-BAF9-9086877F18D1}" srcOrd="0" destOrd="0" presId="urn:microsoft.com/office/officeart/2005/8/layout/hierarchy2"/>
    <dgm:cxn modelId="{56617FBD-BEB3-4D47-8E58-4B71096336D1}" type="presOf" srcId="{0E21069F-8465-4E2E-94D5-03AD4E19201A}" destId="{3B82D65A-F2A7-45C4-808C-0894062C765A}" srcOrd="1" destOrd="0" presId="urn:microsoft.com/office/officeart/2005/8/layout/hierarchy2"/>
    <dgm:cxn modelId="{6FD70ED0-FFC1-4AAD-8A1E-CC009FC9B19C}" type="presOf" srcId="{595C437A-8D31-4CC2-9D4F-06FAC822B2A9}" destId="{7B309727-E92D-4F48-B92F-E75DB4084E89}" srcOrd="0" destOrd="0" presId="urn:microsoft.com/office/officeart/2005/8/layout/hierarchy2"/>
    <dgm:cxn modelId="{7D6F28D7-D7CD-49CC-8800-40179A48DAAE}" type="presOf" srcId="{BBF4928D-03CF-44D7-9F2D-D98C0B4A6B72}" destId="{93D57D4B-2EBF-4249-8957-5D6EA6C08F5C}" srcOrd="1" destOrd="0" presId="urn:microsoft.com/office/officeart/2005/8/layout/hierarchy2"/>
    <dgm:cxn modelId="{BE28A6E4-54A2-432D-814E-CB6454252410}" type="presOf" srcId="{BBF4928D-03CF-44D7-9F2D-D98C0B4A6B72}" destId="{C98072CF-8B0F-4FD8-939B-71D2E02A9528}" srcOrd="0" destOrd="0" presId="urn:microsoft.com/office/officeart/2005/8/layout/hierarchy2"/>
    <dgm:cxn modelId="{22C8DEEB-E61B-455E-A526-31CA768FA5E9}" type="presOf" srcId="{5EAF8501-EB2B-43BD-BD27-1EE7B252507F}" destId="{CCAC4F45-9148-4BF3-A2A8-A68F5F9E6E9D}" srcOrd="1" destOrd="0" presId="urn:microsoft.com/office/officeart/2005/8/layout/hierarchy2"/>
    <dgm:cxn modelId="{B2F293EE-5C0F-4E9A-AF38-214E0D027643}" type="presOf" srcId="{5EAF8501-EB2B-43BD-BD27-1EE7B252507F}" destId="{1E115420-3F4E-4E1C-8A72-704A469F1AE8}" srcOrd="0" destOrd="0" presId="urn:microsoft.com/office/officeart/2005/8/layout/hierarchy2"/>
    <dgm:cxn modelId="{6523D7F8-1A2F-458D-A33B-43FF4F67C69B}" type="presOf" srcId="{AD453AC7-73D8-4BE3-A3D2-AA69838F00C7}" destId="{CCD1C53E-38D5-4D91-8349-3A8ACC31ACB5}" srcOrd="0" destOrd="0" presId="urn:microsoft.com/office/officeart/2005/8/layout/hierarchy2"/>
    <dgm:cxn modelId="{4A64045C-5EB6-4492-A6F5-6F261931147A}" type="presParOf" srcId="{7B309727-E92D-4F48-B92F-E75DB4084E89}" destId="{28DEA8B2-653D-4C51-A93D-350DD8DC4255}" srcOrd="0" destOrd="0" presId="urn:microsoft.com/office/officeart/2005/8/layout/hierarchy2"/>
    <dgm:cxn modelId="{7C30B760-2082-419E-B94D-D09FBFE1C5EA}" type="presParOf" srcId="{28DEA8B2-653D-4C51-A93D-350DD8DC4255}" destId="{709C50B1-8A24-45E6-A633-062556879CC8}" srcOrd="0" destOrd="0" presId="urn:microsoft.com/office/officeart/2005/8/layout/hierarchy2"/>
    <dgm:cxn modelId="{BF975841-E0C2-472A-8159-864D6C257B2D}" type="presParOf" srcId="{28DEA8B2-653D-4C51-A93D-350DD8DC4255}" destId="{5F0AC238-DA35-4CC7-A1BD-AF30F452726E}" srcOrd="1" destOrd="0" presId="urn:microsoft.com/office/officeart/2005/8/layout/hierarchy2"/>
    <dgm:cxn modelId="{B0D6DA11-B3B8-49EB-A459-BB49DB3A014A}" type="presParOf" srcId="{5F0AC238-DA35-4CC7-A1BD-AF30F452726E}" destId="{C98072CF-8B0F-4FD8-939B-71D2E02A9528}" srcOrd="0" destOrd="0" presId="urn:microsoft.com/office/officeart/2005/8/layout/hierarchy2"/>
    <dgm:cxn modelId="{27D9A433-879E-4383-A89C-331D85EEFC73}" type="presParOf" srcId="{C98072CF-8B0F-4FD8-939B-71D2E02A9528}" destId="{93D57D4B-2EBF-4249-8957-5D6EA6C08F5C}" srcOrd="0" destOrd="0" presId="urn:microsoft.com/office/officeart/2005/8/layout/hierarchy2"/>
    <dgm:cxn modelId="{83FBAC87-DA42-43C0-AE33-342A696EA308}" type="presParOf" srcId="{5F0AC238-DA35-4CC7-A1BD-AF30F452726E}" destId="{9ABF60B5-898B-4087-8239-0107943E4968}" srcOrd="1" destOrd="0" presId="urn:microsoft.com/office/officeart/2005/8/layout/hierarchy2"/>
    <dgm:cxn modelId="{9DA73D41-B2BE-4AA0-813F-5160A7D01EEF}" type="presParOf" srcId="{9ABF60B5-898B-4087-8239-0107943E4968}" destId="{C74FABEE-78C4-4F8E-BAF9-9086877F18D1}" srcOrd="0" destOrd="0" presId="urn:microsoft.com/office/officeart/2005/8/layout/hierarchy2"/>
    <dgm:cxn modelId="{7C8BEF32-0503-40EF-B9D8-D62C208853FA}" type="presParOf" srcId="{9ABF60B5-898B-4087-8239-0107943E4968}" destId="{8DE06B58-8641-4946-AD69-C38F25743F4F}" srcOrd="1" destOrd="0" presId="urn:microsoft.com/office/officeart/2005/8/layout/hierarchy2"/>
    <dgm:cxn modelId="{11BC01C1-C780-4232-B4F8-5588D030EA1A}" type="presParOf" srcId="{8DE06B58-8641-4946-AD69-C38F25743F4F}" destId="{7DEE1208-88C6-4110-A243-97187C601B94}" srcOrd="0" destOrd="0" presId="urn:microsoft.com/office/officeart/2005/8/layout/hierarchy2"/>
    <dgm:cxn modelId="{968C882C-2A29-4423-8B12-411196535115}" type="presParOf" srcId="{7DEE1208-88C6-4110-A243-97187C601B94}" destId="{D5270548-286E-4A4D-80FB-E792EBE42411}" srcOrd="0" destOrd="0" presId="urn:microsoft.com/office/officeart/2005/8/layout/hierarchy2"/>
    <dgm:cxn modelId="{14600870-3DA5-4168-9F80-3D873B3D8EFD}" type="presParOf" srcId="{8DE06B58-8641-4946-AD69-C38F25743F4F}" destId="{E94A4ADE-37E9-4AEE-B68E-1C4D002C5DA4}" srcOrd="1" destOrd="0" presId="urn:microsoft.com/office/officeart/2005/8/layout/hierarchy2"/>
    <dgm:cxn modelId="{0D3C5485-0189-4904-B263-FD00AD8F6D23}" type="presParOf" srcId="{E94A4ADE-37E9-4AEE-B68E-1C4D002C5DA4}" destId="{A3BFCC3F-A824-461D-BF4E-E4BAB9FBC5AA}" srcOrd="0" destOrd="0" presId="urn:microsoft.com/office/officeart/2005/8/layout/hierarchy2"/>
    <dgm:cxn modelId="{56C5EA55-1C8F-4131-A8D7-54D138258005}" type="presParOf" srcId="{E94A4ADE-37E9-4AEE-B68E-1C4D002C5DA4}" destId="{3D07C1A7-292A-4685-81E9-6E136DC08463}" srcOrd="1" destOrd="0" presId="urn:microsoft.com/office/officeart/2005/8/layout/hierarchy2"/>
    <dgm:cxn modelId="{64494F6A-961A-42BF-9007-B9A1A5893D92}" type="presParOf" srcId="{5F0AC238-DA35-4CC7-A1BD-AF30F452726E}" destId="{1B6FC021-90A8-45A3-B804-9BF9797461F2}" srcOrd="2" destOrd="0" presId="urn:microsoft.com/office/officeart/2005/8/layout/hierarchy2"/>
    <dgm:cxn modelId="{11D706DB-3B59-410B-93A0-2C03BD153590}" type="presParOf" srcId="{1B6FC021-90A8-45A3-B804-9BF9797461F2}" destId="{3B82D65A-F2A7-45C4-808C-0894062C765A}" srcOrd="0" destOrd="0" presId="urn:microsoft.com/office/officeart/2005/8/layout/hierarchy2"/>
    <dgm:cxn modelId="{92BAE9B1-937E-47F8-8063-C69F5CF4212B}" type="presParOf" srcId="{5F0AC238-DA35-4CC7-A1BD-AF30F452726E}" destId="{91407AA5-BE38-44D4-B4F1-C66D86D9C303}" srcOrd="3" destOrd="0" presId="urn:microsoft.com/office/officeart/2005/8/layout/hierarchy2"/>
    <dgm:cxn modelId="{BB0CDED2-EEA0-4E85-8403-1497667BD482}" type="presParOf" srcId="{91407AA5-BE38-44D4-B4F1-C66D86D9C303}" destId="{AA8A431C-7FEA-47F2-AB9B-3AAF5D20C3D7}" srcOrd="0" destOrd="0" presId="urn:microsoft.com/office/officeart/2005/8/layout/hierarchy2"/>
    <dgm:cxn modelId="{003C4C20-ACD9-456E-BF1C-AA228B7582D7}" type="presParOf" srcId="{91407AA5-BE38-44D4-B4F1-C66D86D9C303}" destId="{23DF2F69-F246-4A0D-9689-33889C85B54E}" srcOrd="1" destOrd="0" presId="urn:microsoft.com/office/officeart/2005/8/layout/hierarchy2"/>
    <dgm:cxn modelId="{45A799D6-E836-4558-8C82-1C9D9B08BBB4}" type="presParOf" srcId="{23DF2F69-F246-4A0D-9689-33889C85B54E}" destId="{1E115420-3F4E-4E1C-8A72-704A469F1AE8}" srcOrd="0" destOrd="0" presId="urn:microsoft.com/office/officeart/2005/8/layout/hierarchy2"/>
    <dgm:cxn modelId="{BDE35E62-7DC3-4EC3-9AD4-A92E7E25F3CE}" type="presParOf" srcId="{1E115420-3F4E-4E1C-8A72-704A469F1AE8}" destId="{CCAC4F45-9148-4BF3-A2A8-A68F5F9E6E9D}" srcOrd="0" destOrd="0" presId="urn:microsoft.com/office/officeart/2005/8/layout/hierarchy2"/>
    <dgm:cxn modelId="{212CD740-6FE2-4ADD-B485-ED3649CE9A1F}" type="presParOf" srcId="{23DF2F69-F246-4A0D-9689-33889C85B54E}" destId="{B5B98A36-A72E-4126-84E4-9F064BFB77FD}" srcOrd="1" destOrd="0" presId="urn:microsoft.com/office/officeart/2005/8/layout/hierarchy2"/>
    <dgm:cxn modelId="{2C891B63-4F64-4CD1-A1E4-8E48FB35FA45}" type="presParOf" srcId="{B5B98A36-A72E-4126-84E4-9F064BFB77FD}" destId="{CCD1C53E-38D5-4D91-8349-3A8ACC31ACB5}" srcOrd="0" destOrd="0" presId="urn:microsoft.com/office/officeart/2005/8/layout/hierarchy2"/>
    <dgm:cxn modelId="{7E90B14A-C7EC-4354-BBD2-BC1744CB1D6C}" type="presParOf" srcId="{B5B98A36-A72E-4126-84E4-9F064BFB77FD}" destId="{2FD19E29-57B9-460C-9EC8-BE2E44143B7F}" srcOrd="1" destOrd="0" presId="urn:microsoft.com/office/officeart/2005/8/layout/hierarchy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C50B1-8A24-45E6-A633-062556879CC8}">
      <dsp:nvSpPr>
        <dsp:cNvPr id="0" name=""/>
        <dsp:cNvSpPr/>
      </dsp:nvSpPr>
      <dsp:spPr>
        <a:xfrm>
          <a:off x="2089" y="552524"/>
          <a:ext cx="1904702" cy="952351"/>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N &amp; S</a:t>
          </a:r>
        </a:p>
      </dsp:txBody>
      <dsp:txXfrm>
        <a:off x="29982" y="580417"/>
        <a:ext cx="1848916" cy="896565"/>
      </dsp:txXfrm>
    </dsp:sp>
    <dsp:sp modelId="{C98072CF-8B0F-4FD8-939B-71D2E02A9528}">
      <dsp:nvSpPr>
        <dsp:cNvPr id="0" name=""/>
        <dsp:cNvSpPr/>
      </dsp:nvSpPr>
      <dsp:spPr>
        <a:xfrm rot="19457599">
          <a:off x="1818602" y="713238"/>
          <a:ext cx="938259" cy="83320"/>
        </a:xfrm>
        <a:custGeom>
          <a:avLst/>
          <a:gdLst/>
          <a:ahLst/>
          <a:cxnLst/>
          <a:rect l="0" t="0" r="0" b="0"/>
          <a:pathLst>
            <a:path>
              <a:moveTo>
                <a:pt x="0" y="41660"/>
              </a:moveTo>
              <a:lnTo>
                <a:pt x="938259" y="4166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64275" y="731442"/>
        <a:ext cx="46912" cy="46912"/>
      </dsp:txXfrm>
    </dsp:sp>
    <dsp:sp modelId="{C74FABEE-78C4-4F8E-BAF9-9086877F18D1}">
      <dsp:nvSpPr>
        <dsp:cNvPr id="0" name=""/>
        <dsp:cNvSpPr/>
      </dsp:nvSpPr>
      <dsp:spPr>
        <a:xfrm>
          <a:off x="2668672" y="4922"/>
          <a:ext cx="1904702" cy="952351"/>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Networking</a:t>
          </a:r>
        </a:p>
      </dsp:txBody>
      <dsp:txXfrm>
        <a:off x="2696565" y="32815"/>
        <a:ext cx="1848916" cy="896565"/>
      </dsp:txXfrm>
    </dsp:sp>
    <dsp:sp modelId="{7DEE1208-88C6-4110-A243-97187C601B94}">
      <dsp:nvSpPr>
        <dsp:cNvPr id="0" name=""/>
        <dsp:cNvSpPr/>
      </dsp:nvSpPr>
      <dsp:spPr>
        <a:xfrm>
          <a:off x="4573375" y="439437"/>
          <a:ext cx="761880" cy="83320"/>
        </a:xfrm>
        <a:custGeom>
          <a:avLst/>
          <a:gdLst/>
          <a:ahLst/>
          <a:cxnLst/>
          <a:rect l="0" t="0" r="0" b="0"/>
          <a:pathLst>
            <a:path>
              <a:moveTo>
                <a:pt x="0" y="41660"/>
              </a:moveTo>
              <a:lnTo>
                <a:pt x="761880" y="4166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35268" y="462051"/>
        <a:ext cx="38094" cy="38094"/>
      </dsp:txXfrm>
    </dsp:sp>
    <dsp:sp modelId="{A3BFCC3F-A824-461D-BF4E-E4BAB9FBC5AA}">
      <dsp:nvSpPr>
        <dsp:cNvPr id="0" name=""/>
        <dsp:cNvSpPr/>
      </dsp:nvSpPr>
      <dsp:spPr>
        <a:xfrm>
          <a:off x="5335256" y="4922"/>
          <a:ext cx="1904702" cy="952351"/>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Wi fi extender</a:t>
          </a:r>
        </a:p>
      </dsp:txBody>
      <dsp:txXfrm>
        <a:off x="5363149" y="32815"/>
        <a:ext cx="1848916" cy="896565"/>
      </dsp:txXfrm>
    </dsp:sp>
    <dsp:sp modelId="{1B6FC021-90A8-45A3-B804-9BF9797461F2}">
      <dsp:nvSpPr>
        <dsp:cNvPr id="0" name=""/>
        <dsp:cNvSpPr/>
      </dsp:nvSpPr>
      <dsp:spPr>
        <a:xfrm rot="2142401">
          <a:off x="1818602" y="1260840"/>
          <a:ext cx="938259" cy="83320"/>
        </a:xfrm>
        <a:custGeom>
          <a:avLst/>
          <a:gdLst/>
          <a:ahLst/>
          <a:cxnLst/>
          <a:rect l="0" t="0" r="0" b="0"/>
          <a:pathLst>
            <a:path>
              <a:moveTo>
                <a:pt x="0" y="41660"/>
              </a:moveTo>
              <a:lnTo>
                <a:pt x="938259" y="4166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64275" y="1279044"/>
        <a:ext cx="46912" cy="46912"/>
      </dsp:txXfrm>
    </dsp:sp>
    <dsp:sp modelId="{AA8A431C-7FEA-47F2-AB9B-3AAF5D20C3D7}">
      <dsp:nvSpPr>
        <dsp:cNvPr id="0" name=""/>
        <dsp:cNvSpPr/>
      </dsp:nvSpPr>
      <dsp:spPr>
        <a:xfrm>
          <a:off x="2668672" y="1100126"/>
          <a:ext cx="1904702" cy="952351"/>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Storage</a:t>
          </a:r>
        </a:p>
      </dsp:txBody>
      <dsp:txXfrm>
        <a:off x="2696565" y="1128019"/>
        <a:ext cx="1848916" cy="896565"/>
      </dsp:txXfrm>
    </dsp:sp>
    <dsp:sp modelId="{1E115420-3F4E-4E1C-8A72-704A469F1AE8}">
      <dsp:nvSpPr>
        <dsp:cNvPr id="0" name=""/>
        <dsp:cNvSpPr/>
      </dsp:nvSpPr>
      <dsp:spPr>
        <a:xfrm>
          <a:off x="4573375" y="1534641"/>
          <a:ext cx="761880" cy="83320"/>
        </a:xfrm>
        <a:custGeom>
          <a:avLst/>
          <a:gdLst/>
          <a:ahLst/>
          <a:cxnLst/>
          <a:rect l="0" t="0" r="0" b="0"/>
          <a:pathLst>
            <a:path>
              <a:moveTo>
                <a:pt x="0" y="41660"/>
              </a:moveTo>
              <a:lnTo>
                <a:pt x="761880" y="4166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35268" y="1557254"/>
        <a:ext cx="38094" cy="38094"/>
      </dsp:txXfrm>
    </dsp:sp>
    <dsp:sp modelId="{CCD1C53E-38D5-4D91-8349-3A8ACC31ACB5}">
      <dsp:nvSpPr>
        <dsp:cNvPr id="0" name=""/>
        <dsp:cNvSpPr/>
      </dsp:nvSpPr>
      <dsp:spPr>
        <a:xfrm>
          <a:off x="5335256" y="1100126"/>
          <a:ext cx="1904702" cy="952351"/>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External Solid State Drives, USB Flash Drives </a:t>
          </a:r>
        </a:p>
      </dsp:txBody>
      <dsp:txXfrm>
        <a:off x="5363149" y="1128019"/>
        <a:ext cx="1848916" cy="8965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C50B1-8A24-45E6-A633-062556879CC8}">
      <dsp:nvSpPr>
        <dsp:cNvPr id="0" name=""/>
        <dsp:cNvSpPr/>
      </dsp:nvSpPr>
      <dsp:spPr>
        <a:xfrm>
          <a:off x="0" y="536527"/>
          <a:ext cx="1902390" cy="951195"/>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P &amp; A</a:t>
          </a:r>
        </a:p>
      </dsp:txBody>
      <dsp:txXfrm>
        <a:off x="27860" y="564387"/>
        <a:ext cx="1846670" cy="895475"/>
      </dsp:txXfrm>
    </dsp:sp>
    <dsp:sp modelId="{C98072CF-8B0F-4FD8-939B-71D2E02A9528}">
      <dsp:nvSpPr>
        <dsp:cNvPr id="0" name=""/>
        <dsp:cNvSpPr/>
      </dsp:nvSpPr>
      <dsp:spPr>
        <a:xfrm rot="19520478">
          <a:off x="1819778" y="705789"/>
          <a:ext cx="931129" cy="83151"/>
        </a:xfrm>
        <a:custGeom>
          <a:avLst/>
          <a:gdLst/>
          <a:ahLst/>
          <a:cxnLst/>
          <a:rect l="0" t="0" r="0" b="0"/>
          <a:pathLst>
            <a:path>
              <a:moveTo>
                <a:pt x="0" y="41575"/>
              </a:moveTo>
              <a:lnTo>
                <a:pt x="931129" y="415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62064" y="724086"/>
        <a:ext cx="46556" cy="46556"/>
      </dsp:txXfrm>
    </dsp:sp>
    <dsp:sp modelId="{C74FABEE-78C4-4F8E-BAF9-9086877F18D1}">
      <dsp:nvSpPr>
        <dsp:cNvPr id="0" name=""/>
        <dsp:cNvSpPr/>
      </dsp:nvSpPr>
      <dsp:spPr>
        <a:xfrm>
          <a:off x="2668295" y="7006"/>
          <a:ext cx="1902390" cy="951195"/>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Accessories</a:t>
          </a:r>
        </a:p>
      </dsp:txBody>
      <dsp:txXfrm>
        <a:off x="2696155" y="34866"/>
        <a:ext cx="1846670" cy="895475"/>
      </dsp:txXfrm>
    </dsp:sp>
    <dsp:sp modelId="{7DEE1208-88C6-4110-A243-97187C601B94}">
      <dsp:nvSpPr>
        <dsp:cNvPr id="0" name=""/>
        <dsp:cNvSpPr/>
      </dsp:nvSpPr>
      <dsp:spPr>
        <a:xfrm>
          <a:off x="4570686" y="441029"/>
          <a:ext cx="760956" cy="83151"/>
        </a:xfrm>
        <a:custGeom>
          <a:avLst/>
          <a:gdLst/>
          <a:ahLst/>
          <a:cxnLst/>
          <a:rect l="0" t="0" r="0" b="0"/>
          <a:pathLst>
            <a:path>
              <a:moveTo>
                <a:pt x="0" y="41575"/>
              </a:moveTo>
              <a:lnTo>
                <a:pt x="760956" y="415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32140" y="463580"/>
        <a:ext cx="38047" cy="38047"/>
      </dsp:txXfrm>
    </dsp:sp>
    <dsp:sp modelId="{A3BFCC3F-A824-461D-BF4E-E4BAB9FBC5AA}">
      <dsp:nvSpPr>
        <dsp:cNvPr id="0" name=""/>
        <dsp:cNvSpPr/>
      </dsp:nvSpPr>
      <dsp:spPr>
        <a:xfrm>
          <a:off x="5331642" y="7006"/>
          <a:ext cx="1902390" cy="951195"/>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Batteries, Keyboard, Mouse</a:t>
          </a:r>
        </a:p>
      </dsp:txBody>
      <dsp:txXfrm>
        <a:off x="5359502" y="34866"/>
        <a:ext cx="1846670" cy="895475"/>
      </dsp:txXfrm>
    </dsp:sp>
    <dsp:sp modelId="{1B6FC021-90A8-45A3-B804-9BF9797461F2}">
      <dsp:nvSpPr>
        <dsp:cNvPr id="0" name=""/>
        <dsp:cNvSpPr/>
      </dsp:nvSpPr>
      <dsp:spPr>
        <a:xfrm rot="2183070">
          <a:off x="1809658" y="1252726"/>
          <a:ext cx="951370" cy="83151"/>
        </a:xfrm>
        <a:custGeom>
          <a:avLst/>
          <a:gdLst/>
          <a:ahLst/>
          <a:cxnLst/>
          <a:rect l="0" t="0" r="0" b="0"/>
          <a:pathLst>
            <a:path>
              <a:moveTo>
                <a:pt x="0" y="41575"/>
              </a:moveTo>
              <a:lnTo>
                <a:pt x="951370" y="415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61558" y="1270518"/>
        <a:ext cx="47568" cy="47568"/>
      </dsp:txXfrm>
    </dsp:sp>
    <dsp:sp modelId="{AA8A431C-7FEA-47F2-AB9B-3AAF5D20C3D7}">
      <dsp:nvSpPr>
        <dsp:cNvPr id="0" name=""/>
        <dsp:cNvSpPr/>
      </dsp:nvSpPr>
      <dsp:spPr>
        <a:xfrm>
          <a:off x="2668295" y="1100881"/>
          <a:ext cx="1902390" cy="951195"/>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Peripherals</a:t>
          </a:r>
        </a:p>
      </dsp:txBody>
      <dsp:txXfrm>
        <a:off x="2696155" y="1128741"/>
        <a:ext cx="1846670" cy="895475"/>
      </dsp:txXfrm>
    </dsp:sp>
    <dsp:sp modelId="{1E115420-3F4E-4E1C-8A72-704A469F1AE8}">
      <dsp:nvSpPr>
        <dsp:cNvPr id="0" name=""/>
        <dsp:cNvSpPr/>
      </dsp:nvSpPr>
      <dsp:spPr>
        <a:xfrm>
          <a:off x="4570686" y="1534903"/>
          <a:ext cx="760956" cy="83151"/>
        </a:xfrm>
        <a:custGeom>
          <a:avLst/>
          <a:gdLst/>
          <a:ahLst/>
          <a:cxnLst/>
          <a:rect l="0" t="0" r="0" b="0"/>
          <a:pathLst>
            <a:path>
              <a:moveTo>
                <a:pt x="0" y="41575"/>
              </a:moveTo>
              <a:lnTo>
                <a:pt x="760956" y="415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32140" y="1557455"/>
        <a:ext cx="38047" cy="38047"/>
      </dsp:txXfrm>
    </dsp:sp>
    <dsp:sp modelId="{CCD1C53E-38D5-4D91-8349-3A8ACC31ACB5}">
      <dsp:nvSpPr>
        <dsp:cNvPr id="0" name=""/>
        <dsp:cNvSpPr/>
      </dsp:nvSpPr>
      <dsp:spPr>
        <a:xfrm>
          <a:off x="5331642" y="1100881"/>
          <a:ext cx="1902390" cy="951195"/>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Graphic Card, Internal HDD, MotherBoard, Processors</a:t>
          </a:r>
        </a:p>
      </dsp:txBody>
      <dsp:txXfrm>
        <a:off x="5359502" y="1128741"/>
        <a:ext cx="1846670" cy="8954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C50B1-8A24-45E6-A633-062556879CC8}">
      <dsp:nvSpPr>
        <dsp:cNvPr id="0" name=""/>
        <dsp:cNvSpPr/>
      </dsp:nvSpPr>
      <dsp:spPr>
        <a:xfrm>
          <a:off x="0" y="535086"/>
          <a:ext cx="1904702" cy="952351"/>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PC</a:t>
          </a:r>
        </a:p>
      </dsp:txBody>
      <dsp:txXfrm>
        <a:off x="27893" y="562979"/>
        <a:ext cx="1848916" cy="896565"/>
      </dsp:txXfrm>
    </dsp:sp>
    <dsp:sp modelId="{C98072CF-8B0F-4FD8-939B-71D2E02A9528}">
      <dsp:nvSpPr>
        <dsp:cNvPr id="0" name=""/>
        <dsp:cNvSpPr/>
      </dsp:nvSpPr>
      <dsp:spPr>
        <a:xfrm rot="19514456">
          <a:off x="1821734" y="704520"/>
          <a:ext cx="929905" cy="83320"/>
        </a:xfrm>
        <a:custGeom>
          <a:avLst/>
          <a:gdLst/>
          <a:ahLst/>
          <a:cxnLst/>
          <a:rect l="0" t="0" r="0" b="0"/>
          <a:pathLst>
            <a:path>
              <a:moveTo>
                <a:pt x="0" y="41660"/>
              </a:moveTo>
              <a:lnTo>
                <a:pt x="929905" y="4166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63439" y="722932"/>
        <a:ext cx="46495" cy="46495"/>
      </dsp:txXfrm>
    </dsp:sp>
    <dsp:sp modelId="{C74FABEE-78C4-4F8E-BAF9-9086877F18D1}">
      <dsp:nvSpPr>
        <dsp:cNvPr id="0" name=""/>
        <dsp:cNvSpPr/>
      </dsp:nvSpPr>
      <dsp:spPr>
        <a:xfrm>
          <a:off x="2668672" y="4922"/>
          <a:ext cx="1904702" cy="952351"/>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Desktop</a:t>
          </a:r>
        </a:p>
      </dsp:txBody>
      <dsp:txXfrm>
        <a:off x="2696565" y="32815"/>
        <a:ext cx="1848916" cy="896565"/>
      </dsp:txXfrm>
    </dsp:sp>
    <dsp:sp modelId="{7DEE1208-88C6-4110-A243-97187C601B94}">
      <dsp:nvSpPr>
        <dsp:cNvPr id="0" name=""/>
        <dsp:cNvSpPr/>
      </dsp:nvSpPr>
      <dsp:spPr>
        <a:xfrm>
          <a:off x="4573375" y="439437"/>
          <a:ext cx="761880" cy="83320"/>
        </a:xfrm>
        <a:custGeom>
          <a:avLst/>
          <a:gdLst/>
          <a:ahLst/>
          <a:cxnLst/>
          <a:rect l="0" t="0" r="0" b="0"/>
          <a:pathLst>
            <a:path>
              <a:moveTo>
                <a:pt x="0" y="41660"/>
              </a:moveTo>
              <a:lnTo>
                <a:pt x="761880" y="4166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35268" y="462051"/>
        <a:ext cx="38094" cy="38094"/>
      </dsp:txXfrm>
    </dsp:sp>
    <dsp:sp modelId="{A3BFCC3F-A824-461D-BF4E-E4BAB9FBC5AA}">
      <dsp:nvSpPr>
        <dsp:cNvPr id="0" name=""/>
        <dsp:cNvSpPr/>
      </dsp:nvSpPr>
      <dsp:spPr>
        <a:xfrm>
          <a:off x="5335256" y="4922"/>
          <a:ext cx="1904702" cy="952351"/>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Business Laptop, Personal Desktop</a:t>
          </a:r>
        </a:p>
      </dsp:txBody>
      <dsp:txXfrm>
        <a:off x="5363149" y="32815"/>
        <a:ext cx="1848916" cy="896565"/>
      </dsp:txXfrm>
    </dsp:sp>
    <dsp:sp modelId="{1B6FC021-90A8-45A3-B804-9BF9797461F2}">
      <dsp:nvSpPr>
        <dsp:cNvPr id="0" name=""/>
        <dsp:cNvSpPr/>
      </dsp:nvSpPr>
      <dsp:spPr>
        <a:xfrm rot="2189218">
          <a:off x="1811576" y="1252122"/>
          <a:ext cx="950221" cy="83320"/>
        </a:xfrm>
        <a:custGeom>
          <a:avLst/>
          <a:gdLst/>
          <a:ahLst/>
          <a:cxnLst/>
          <a:rect l="0" t="0" r="0" b="0"/>
          <a:pathLst>
            <a:path>
              <a:moveTo>
                <a:pt x="0" y="41660"/>
              </a:moveTo>
              <a:lnTo>
                <a:pt x="950221" y="4166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62932" y="1270026"/>
        <a:ext cx="47511" cy="47511"/>
      </dsp:txXfrm>
    </dsp:sp>
    <dsp:sp modelId="{AA8A431C-7FEA-47F2-AB9B-3AAF5D20C3D7}">
      <dsp:nvSpPr>
        <dsp:cNvPr id="0" name=""/>
        <dsp:cNvSpPr/>
      </dsp:nvSpPr>
      <dsp:spPr>
        <a:xfrm>
          <a:off x="2668672" y="1100126"/>
          <a:ext cx="1904702" cy="952351"/>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Notebook</a:t>
          </a:r>
        </a:p>
      </dsp:txBody>
      <dsp:txXfrm>
        <a:off x="2696565" y="1128019"/>
        <a:ext cx="1848916" cy="896565"/>
      </dsp:txXfrm>
    </dsp:sp>
    <dsp:sp modelId="{1E115420-3F4E-4E1C-8A72-704A469F1AE8}">
      <dsp:nvSpPr>
        <dsp:cNvPr id="0" name=""/>
        <dsp:cNvSpPr/>
      </dsp:nvSpPr>
      <dsp:spPr>
        <a:xfrm>
          <a:off x="4573375" y="1534641"/>
          <a:ext cx="761880" cy="83320"/>
        </a:xfrm>
        <a:custGeom>
          <a:avLst/>
          <a:gdLst/>
          <a:ahLst/>
          <a:cxnLst/>
          <a:rect l="0" t="0" r="0" b="0"/>
          <a:pathLst>
            <a:path>
              <a:moveTo>
                <a:pt x="0" y="41660"/>
              </a:moveTo>
              <a:lnTo>
                <a:pt x="761880" y="4166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35268" y="1557254"/>
        <a:ext cx="38094" cy="38094"/>
      </dsp:txXfrm>
    </dsp:sp>
    <dsp:sp modelId="{CCD1C53E-38D5-4D91-8349-3A8ACC31ACB5}">
      <dsp:nvSpPr>
        <dsp:cNvPr id="0" name=""/>
        <dsp:cNvSpPr/>
      </dsp:nvSpPr>
      <dsp:spPr>
        <a:xfrm>
          <a:off x="5335256" y="1100126"/>
          <a:ext cx="1904702" cy="952351"/>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Business Laptop, Gaming Laptop, Personal Laptop</a:t>
          </a:r>
        </a:p>
      </dsp:txBody>
      <dsp:txXfrm>
        <a:off x="5363149" y="1128019"/>
        <a:ext cx="1848916" cy="89656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1520" y="1197187"/>
            <a:ext cx="8290560" cy="2546773"/>
          </a:xfrm>
        </p:spPr>
        <p:txBody>
          <a:bodyPr anchor="b"/>
          <a:lstStyle>
            <a:lvl1pPr algn="ctr">
              <a:defRPr sz="6400"/>
            </a:lvl1pPr>
          </a:lstStyle>
          <a:p>
            <a:r>
              <a:rPr lang="en-US"/>
              <a:t>Click to edit Master title style</a:t>
            </a:r>
            <a:endParaRPr lang="en-US" dirty="0"/>
          </a:p>
        </p:txBody>
      </p:sp>
      <p:sp>
        <p:nvSpPr>
          <p:cNvPr id="3" name="Subtitle 2"/>
          <p:cNvSpPr>
            <a:spLocks noGrp="1"/>
          </p:cNvSpPr>
          <p:nvPr>
            <p:ph type="subTitle" idx="1"/>
          </p:nvPr>
        </p:nvSpPr>
        <p:spPr>
          <a:xfrm>
            <a:off x="1219200" y="3842174"/>
            <a:ext cx="7315200" cy="1766146"/>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67F866-8A60-42CD-9544-80124440610D}"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7E03D-8E0D-43B7-896B-6F6056CD3EC4}" type="slidenum">
              <a:rPr lang="en-US" smtClean="0"/>
              <a:t>‹#›</a:t>
            </a:fld>
            <a:endParaRPr lang="en-US"/>
          </a:p>
        </p:txBody>
      </p:sp>
    </p:spTree>
    <p:extLst>
      <p:ext uri="{BB962C8B-B14F-4D97-AF65-F5344CB8AC3E}">
        <p14:creationId xmlns:p14="http://schemas.microsoft.com/office/powerpoint/2010/main" val="4251415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67F866-8A60-42CD-9544-80124440610D}"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7E03D-8E0D-43B7-896B-6F6056CD3EC4}" type="slidenum">
              <a:rPr lang="en-US" smtClean="0"/>
              <a:t>‹#›</a:t>
            </a:fld>
            <a:endParaRPr lang="en-US"/>
          </a:p>
        </p:txBody>
      </p:sp>
    </p:spTree>
    <p:extLst>
      <p:ext uri="{BB962C8B-B14F-4D97-AF65-F5344CB8AC3E}">
        <p14:creationId xmlns:p14="http://schemas.microsoft.com/office/powerpoint/2010/main" val="3605065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9921" y="389467"/>
            <a:ext cx="2103120" cy="619929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70561" y="389467"/>
            <a:ext cx="6187440" cy="61992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67F866-8A60-42CD-9544-80124440610D}"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7E03D-8E0D-43B7-896B-6F6056CD3EC4}" type="slidenum">
              <a:rPr lang="en-US" smtClean="0"/>
              <a:t>‹#›</a:t>
            </a:fld>
            <a:endParaRPr lang="en-US"/>
          </a:p>
        </p:txBody>
      </p:sp>
    </p:spTree>
    <p:extLst>
      <p:ext uri="{BB962C8B-B14F-4D97-AF65-F5344CB8AC3E}">
        <p14:creationId xmlns:p14="http://schemas.microsoft.com/office/powerpoint/2010/main" val="3956730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67F866-8A60-42CD-9544-80124440610D}"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7E03D-8E0D-43B7-896B-6F6056CD3EC4}" type="slidenum">
              <a:rPr lang="en-US" smtClean="0"/>
              <a:t>‹#›</a:t>
            </a:fld>
            <a:endParaRPr lang="en-US"/>
          </a:p>
        </p:txBody>
      </p:sp>
    </p:spTree>
    <p:extLst>
      <p:ext uri="{BB962C8B-B14F-4D97-AF65-F5344CB8AC3E}">
        <p14:creationId xmlns:p14="http://schemas.microsoft.com/office/powerpoint/2010/main" val="1480791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65481" y="1823722"/>
            <a:ext cx="8412480" cy="3042919"/>
          </a:xfrm>
        </p:spPr>
        <p:txBody>
          <a:bodyPr anchor="b"/>
          <a:lstStyle>
            <a:lvl1pPr>
              <a:defRPr sz="6400"/>
            </a:lvl1pPr>
          </a:lstStyle>
          <a:p>
            <a:r>
              <a:rPr lang="en-US"/>
              <a:t>Click to edit Master title style</a:t>
            </a:r>
            <a:endParaRPr lang="en-US" dirty="0"/>
          </a:p>
        </p:txBody>
      </p:sp>
      <p:sp>
        <p:nvSpPr>
          <p:cNvPr id="3" name="Text Placeholder 2"/>
          <p:cNvSpPr>
            <a:spLocks noGrp="1"/>
          </p:cNvSpPr>
          <p:nvPr>
            <p:ph type="body" idx="1"/>
          </p:nvPr>
        </p:nvSpPr>
        <p:spPr>
          <a:xfrm>
            <a:off x="665481" y="4895429"/>
            <a:ext cx="8412480" cy="1600199"/>
          </a:xfrm>
        </p:spPr>
        <p:txBody>
          <a:bodyPr/>
          <a:lstStyle>
            <a:lvl1pPr marL="0" indent="0">
              <a:buNone/>
              <a:defRPr sz="2560">
                <a:solidFill>
                  <a:schemeClr val="tx1"/>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67F866-8A60-42CD-9544-80124440610D}"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7E03D-8E0D-43B7-896B-6F6056CD3EC4}" type="slidenum">
              <a:rPr lang="en-US" smtClean="0"/>
              <a:t>‹#›</a:t>
            </a:fld>
            <a:endParaRPr lang="en-US"/>
          </a:p>
        </p:txBody>
      </p:sp>
    </p:spTree>
    <p:extLst>
      <p:ext uri="{BB962C8B-B14F-4D97-AF65-F5344CB8AC3E}">
        <p14:creationId xmlns:p14="http://schemas.microsoft.com/office/powerpoint/2010/main" val="713879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0560" y="1947333"/>
            <a:ext cx="4145280" cy="4641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37760" y="1947333"/>
            <a:ext cx="4145280" cy="4641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67F866-8A60-42CD-9544-80124440610D}"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17E03D-8E0D-43B7-896B-6F6056CD3EC4}" type="slidenum">
              <a:rPr lang="en-US" smtClean="0"/>
              <a:t>‹#›</a:t>
            </a:fld>
            <a:endParaRPr lang="en-US"/>
          </a:p>
        </p:txBody>
      </p:sp>
    </p:spTree>
    <p:extLst>
      <p:ext uri="{BB962C8B-B14F-4D97-AF65-F5344CB8AC3E}">
        <p14:creationId xmlns:p14="http://schemas.microsoft.com/office/powerpoint/2010/main" val="1769978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1830" y="389468"/>
            <a:ext cx="8412480" cy="1413934"/>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1832" y="1793241"/>
            <a:ext cx="4126229" cy="878839"/>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p:cNvSpPr>
            <a:spLocks noGrp="1"/>
          </p:cNvSpPr>
          <p:nvPr>
            <p:ph sz="half" idx="2"/>
          </p:nvPr>
        </p:nvSpPr>
        <p:spPr>
          <a:xfrm>
            <a:off x="671832" y="2672080"/>
            <a:ext cx="4126229"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37761" y="1793241"/>
            <a:ext cx="4146550" cy="878839"/>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p:cNvSpPr>
            <a:spLocks noGrp="1"/>
          </p:cNvSpPr>
          <p:nvPr>
            <p:ph sz="quarter" idx="4"/>
          </p:nvPr>
        </p:nvSpPr>
        <p:spPr>
          <a:xfrm>
            <a:off x="4937761" y="2672080"/>
            <a:ext cx="4146550"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67F866-8A60-42CD-9544-80124440610D}" type="datetimeFigureOut">
              <a:rPr lang="en-US" smtClean="0"/>
              <a:t>3/28/2023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17E03D-8E0D-43B7-896B-6F6056CD3EC4}" type="slidenum">
              <a:rPr lang="en-US" smtClean="0"/>
              <a:t>‹#›</a:t>
            </a:fld>
            <a:endParaRPr lang="en-US"/>
          </a:p>
        </p:txBody>
      </p:sp>
    </p:spTree>
    <p:extLst>
      <p:ext uri="{BB962C8B-B14F-4D97-AF65-F5344CB8AC3E}">
        <p14:creationId xmlns:p14="http://schemas.microsoft.com/office/powerpoint/2010/main" val="1224278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67F866-8A60-42CD-9544-80124440610D}" type="datetimeFigureOut">
              <a:rPr lang="en-US" smtClean="0"/>
              <a:t>3/28/2023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17E03D-8E0D-43B7-896B-6F6056CD3EC4}" type="slidenum">
              <a:rPr lang="en-US" smtClean="0"/>
              <a:t>‹#›</a:t>
            </a:fld>
            <a:endParaRPr lang="en-US"/>
          </a:p>
        </p:txBody>
      </p:sp>
    </p:spTree>
    <p:extLst>
      <p:ext uri="{BB962C8B-B14F-4D97-AF65-F5344CB8AC3E}">
        <p14:creationId xmlns:p14="http://schemas.microsoft.com/office/powerpoint/2010/main" val="407817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67F866-8A60-42CD-9544-80124440610D}" type="datetimeFigureOut">
              <a:rPr lang="en-US" smtClean="0"/>
              <a:t>3/28/2023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17E03D-8E0D-43B7-896B-6F6056CD3EC4}" type="slidenum">
              <a:rPr lang="en-US" smtClean="0"/>
              <a:t>‹#›</a:t>
            </a:fld>
            <a:endParaRPr lang="en-US"/>
          </a:p>
        </p:txBody>
      </p:sp>
    </p:spTree>
    <p:extLst>
      <p:ext uri="{BB962C8B-B14F-4D97-AF65-F5344CB8AC3E}">
        <p14:creationId xmlns:p14="http://schemas.microsoft.com/office/powerpoint/2010/main" val="1629406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1830" y="487680"/>
            <a:ext cx="3145790" cy="1706880"/>
          </a:xfrm>
        </p:spPr>
        <p:txBody>
          <a:bodyPr anchor="b"/>
          <a:lstStyle>
            <a:lvl1pPr>
              <a:defRPr sz="3413"/>
            </a:lvl1pPr>
          </a:lstStyle>
          <a:p>
            <a:r>
              <a:rPr lang="en-US"/>
              <a:t>Click to edit Master title style</a:t>
            </a:r>
            <a:endParaRPr lang="en-US" dirty="0"/>
          </a:p>
        </p:txBody>
      </p:sp>
      <p:sp>
        <p:nvSpPr>
          <p:cNvPr id="3" name="Content Placeholder 2"/>
          <p:cNvSpPr>
            <a:spLocks noGrp="1"/>
          </p:cNvSpPr>
          <p:nvPr>
            <p:ph idx="1"/>
          </p:nvPr>
        </p:nvSpPr>
        <p:spPr>
          <a:xfrm>
            <a:off x="4146550" y="1053255"/>
            <a:ext cx="4937760" cy="5198533"/>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1830" y="2194560"/>
            <a:ext cx="3145790" cy="4065694"/>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p:cNvSpPr>
            <a:spLocks noGrp="1"/>
          </p:cNvSpPr>
          <p:nvPr>
            <p:ph type="dt" sz="half" idx="10"/>
          </p:nvPr>
        </p:nvSpPr>
        <p:spPr/>
        <p:txBody>
          <a:bodyPr/>
          <a:lstStyle/>
          <a:p>
            <a:fld id="{8667F866-8A60-42CD-9544-80124440610D}"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17E03D-8E0D-43B7-896B-6F6056CD3EC4}" type="slidenum">
              <a:rPr lang="en-US" smtClean="0"/>
              <a:t>‹#›</a:t>
            </a:fld>
            <a:endParaRPr lang="en-US"/>
          </a:p>
        </p:txBody>
      </p:sp>
    </p:spTree>
    <p:extLst>
      <p:ext uri="{BB962C8B-B14F-4D97-AF65-F5344CB8AC3E}">
        <p14:creationId xmlns:p14="http://schemas.microsoft.com/office/powerpoint/2010/main" val="3427270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1830" y="487680"/>
            <a:ext cx="3145790" cy="1706880"/>
          </a:xfrm>
        </p:spPr>
        <p:txBody>
          <a:bodyPr anchor="b"/>
          <a:lstStyle>
            <a:lvl1pPr>
              <a:defRPr sz="3413"/>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6550" y="1053255"/>
            <a:ext cx="4937760" cy="5198533"/>
          </a:xfrm>
        </p:spPr>
        <p:txBody>
          <a:bodyPr anchor="t"/>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r>
              <a:rPr lang="en-US"/>
              <a:t>Click icon to add picture</a:t>
            </a:r>
            <a:endParaRPr lang="en-US" dirty="0"/>
          </a:p>
        </p:txBody>
      </p:sp>
      <p:sp>
        <p:nvSpPr>
          <p:cNvPr id="4" name="Text Placeholder 3"/>
          <p:cNvSpPr>
            <a:spLocks noGrp="1"/>
          </p:cNvSpPr>
          <p:nvPr>
            <p:ph type="body" sz="half" idx="2"/>
          </p:nvPr>
        </p:nvSpPr>
        <p:spPr>
          <a:xfrm>
            <a:off x="671830" y="2194560"/>
            <a:ext cx="3145790" cy="4065694"/>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p:cNvSpPr>
            <a:spLocks noGrp="1"/>
          </p:cNvSpPr>
          <p:nvPr>
            <p:ph type="dt" sz="half" idx="10"/>
          </p:nvPr>
        </p:nvSpPr>
        <p:spPr/>
        <p:txBody>
          <a:bodyPr/>
          <a:lstStyle/>
          <a:p>
            <a:fld id="{8667F866-8A60-42CD-9544-80124440610D}"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17E03D-8E0D-43B7-896B-6F6056CD3EC4}" type="slidenum">
              <a:rPr lang="en-US" smtClean="0"/>
              <a:t>‹#›</a:t>
            </a:fld>
            <a:endParaRPr lang="en-US"/>
          </a:p>
        </p:txBody>
      </p:sp>
    </p:spTree>
    <p:extLst>
      <p:ext uri="{BB962C8B-B14F-4D97-AF65-F5344CB8AC3E}">
        <p14:creationId xmlns:p14="http://schemas.microsoft.com/office/powerpoint/2010/main" val="876504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0560" y="389468"/>
            <a:ext cx="8412480" cy="141393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0560" y="1947333"/>
            <a:ext cx="8412480" cy="46414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0560" y="6780108"/>
            <a:ext cx="2194560" cy="389467"/>
          </a:xfrm>
          <a:prstGeom prst="rect">
            <a:avLst/>
          </a:prstGeom>
        </p:spPr>
        <p:txBody>
          <a:bodyPr vert="horz" lIns="91440" tIns="45720" rIns="91440" bIns="45720" rtlCol="0" anchor="ctr"/>
          <a:lstStyle>
            <a:lvl1pPr algn="l">
              <a:defRPr sz="1280">
                <a:solidFill>
                  <a:schemeClr val="tx1">
                    <a:tint val="75000"/>
                  </a:schemeClr>
                </a:solidFill>
              </a:defRPr>
            </a:lvl1pPr>
          </a:lstStyle>
          <a:p>
            <a:fld id="{8667F866-8A60-42CD-9544-80124440610D}" type="datetimeFigureOut">
              <a:rPr lang="en-US" smtClean="0"/>
              <a:t>3/28/2023</a:t>
            </a:fld>
            <a:endParaRPr lang="en-US"/>
          </a:p>
        </p:txBody>
      </p:sp>
      <p:sp>
        <p:nvSpPr>
          <p:cNvPr id="5" name="Footer Placeholder 4"/>
          <p:cNvSpPr>
            <a:spLocks noGrp="1"/>
          </p:cNvSpPr>
          <p:nvPr>
            <p:ph type="ftr" sz="quarter" idx="3"/>
          </p:nvPr>
        </p:nvSpPr>
        <p:spPr>
          <a:xfrm>
            <a:off x="3230880" y="6780108"/>
            <a:ext cx="3291840" cy="389467"/>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888480" y="6780108"/>
            <a:ext cx="2194560" cy="389467"/>
          </a:xfrm>
          <a:prstGeom prst="rect">
            <a:avLst/>
          </a:prstGeom>
        </p:spPr>
        <p:txBody>
          <a:bodyPr vert="horz" lIns="91440" tIns="45720" rIns="91440" bIns="45720" rtlCol="0" anchor="ctr"/>
          <a:lstStyle>
            <a:lvl1pPr algn="r">
              <a:defRPr sz="1280">
                <a:solidFill>
                  <a:schemeClr val="tx1">
                    <a:tint val="75000"/>
                  </a:schemeClr>
                </a:solidFill>
              </a:defRPr>
            </a:lvl1pPr>
          </a:lstStyle>
          <a:p>
            <a:fld id="{A317E03D-8E0D-43B7-896B-6F6056CD3EC4}" type="slidenum">
              <a:rPr lang="en-US" smtClean="0"/>
              <a:t>‹#›</a:t>
            </a:fld>
            <a:endParaRPr lang="en-US"/>
          </a:p>
        </p:txBody>
      </p:sp>
    </p:spTree>
    <p:extLst>
      <p:ext uri="{BB962C8B-B14F-4D97-AF65-F5344CB8AC3E}">
        <p14:creationId xmlns:p14="http://schemas.microsoft.com/office/powerpoint/2010/main" val="40500733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35.svg"/></Relationships>
</file>

<file path=ppt/slides/_rels/slide2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23.sv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22.png"/><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22846D-0C44-73E1-A1B4-098A38B0F58D}"/>
              </a:ext>
            </a:extLst>
          </p:cNvPr>
          <p:cNvPicPr>
            <a:picLocks noChangeAspect="1"/>
          </p:cNvPicPr>
          <p:nvPr/>
        </p:nvPicPr>
        <p:blipFill>
          <a:blip r:embed="rId2"/>
          <a:stretch>
            <a:fillRect/>
          </a:stretch>
        </p:blipFill>
        <p:spPr>
          <a:xfrm>
            <a:off x="685800" y="13455"/>
            <a:ext cx="8382000" cy="7288290"/>
          </a:xfrm>
          <a:prstGeom prst="rect">
            <a:avLst/>
          </a:prstGeom>
        </p:spPr>
      </p:pic>
    </p:spTree>
    <p:extLst>
      <p:ext uri="{BB962C8B-B14F-4D97-AF65-F5344CB8AC3E}">
        <p14:creationId xmlns:p14="http://schemas.microsoft.com/office/powerpoint/2010/main" val="3227871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217714" y="143556"/>
            <a:ext cx="928551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A532434-0EAF-90DE-BD19-66A1E282ACF6}"/>
              </a:ext>
            </a:extLst>
          </p:cNvPr>
          <p:cNvSpPr txBox="1"/>
          <p:nvPr/>
        </p:nvSpPr>
        <p:spPr>
          <a:xfrm>
            <a:off x="2198645" y="305488"/>
            <a:ext cx="1621972" cy="430887"/>
          </a:xfrm>
          <a:prstGeom prst="rect">
            <a:avLst/>
          </a:prstGeom>
          <a:solidFill>
            <a:schemeClr val="accent1">
              <a:lumMod val="50000"/>
            </a:schemeClr>
          </a:solidFill>
        </p:spPr>
        <p:txBody>
          <a:bodyPr wrap="square" rtlCol="0">
            <a:spAutoFit/>
          </a:bodyPr>
          <a:lstStyle/>
          <a:p>
            <a:pPr algn="ctr"/>
            <a:r>
              <a:rPr lang="en-US" sz="2200" b="1" dirty="0">
                <a:solidFill>
                  <a:schemeClr val="bg1"/>
                </a:solidFill>
              </a:rPr>
              <a:t>Request 1</a:t>
            </a:r>
          </a:p>
        </p:txBody>
      </p:sp>
      <p:sp>
        <p:nvSpPr>
          <p:cNvPr id="16" name="TextBox 15">
            <a:extLst>
              <a:ext uri="{FF2B5EF4-FFF2-40B4-BE49-F238E27FC236}">
                <a16:creationId xmlns:a16="http://schemas.microsoft.com/office/drawing/2014/main" id="{D53762B6-7E3C-7110-ED07-1C2A81111039}"/>
              </a:ext>
            </a:extLst>
          </p:cNvPr>
          <p:cNvSpPr txBox="1"/>
          <p:nvPr/>
        </p:nvSpPr>
        <p:spPr>
          <a:xfrm>
            <a:off x="1788878" y="896374"/>
            <a:ext cx="6004666" cy="1292662"/>
          </a:xfrm>
          <a:prstGeom prst="rect">
            <a:avLst/>
          </a:prstGeom>
          <a:noFill/>
        </p:spPr>
        <p:txBody>
          <a:bodyPr wrap="square" rtlCol="0">
            <a:spAutoFit/>
          </a:bodyPr>
          <a:lstStyle/>
          <a:p>
            <a:pPr algn="ctr"/>
            <a:r>
              <a:rPr lang="en-US" sz="2600" dirty="0"/>
              <a:t>Provide the list of markets in which customer</a:t>
            </a:r>
            <a:r>
              <a:rPr lang="en-US" sz="2600" b="1" dirty="0"/>
              <a:t> "Atliq Exclusive"</a:t>
            </a:r>
            <a:r>
              <a:rPr lang="en-US" sz="2600" dirty="0"/>
              <a:t> operates its business in the </a:t>
            </a:r>
            <a:r>
              <a:rPr lang="en-US" sz="2600" b="1" dirty="0"/>
              <a:t>APAC </a:t>
            </a:r>
            <a:r>
              <a:rPr lang="en-US" sz="2600" dirty="0"/>
              <a:t>region.</a:t>
            </a:r>
          </a:p>
        </p:txBody>
      </p:sp>
      <p:pic>
        <p:nvPicPr>
          <p:cNvPr id="4" name="Graphic 3" descr="Man in business attire">
            <a:extLst>
              <a:ext uri="{FF2B5EF4-FFF2-40B4-BE49-F238E27FC236}">
                <a16:creationId xmlns:a16="http://schemas.microsoft.com/office/drawing/2014/main" id="{54B2293B-E06F-88A2-B79C-5D212A26DF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0371" y="192962"/>
            <a:ext cx="1692906" cy="2286044"/>
          </a:xfrm>
          <a:prstGeom prst="rect">
            <a:avLst/>
          </a:prstGeom>
        </p:spPr>
      </p:pic>
      <p:sp>
        <p:nvSpPr>
          <p:cNvPr id="9" name="TextBox 8">
            <a:extLst>
              <a:ext uri="{FF2B5EF4-FFF2-40B4-BE49-F238E27FC236}">
                <a16:creationId xmlns:a16="http://schemas.microsoft.com/office/drawing/2014/main" id="{6383D8BA-3891-0498-1E7E-7A12E6DD36BE}"/>
              </a:ext>
            </a:extLst>
          </p:cNvPr>
          <p:cNvSpPr txBox="1"/>
          <p:nvPr/>
        </p:nvSpPr>
        <p:spPr>
          <a:xfrm>
            <a:off x="2246091" y="3933608"/>
            <a:ext cx="134095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Output</a:t>
            </a:r>
          </a:p>
        </p:txBody>
      </p:sp>
      <p:pic>
        <p:nvPicPr>
          <p:cNvPr id="28" name="Picture 27">
            <a:extLst>
              <a:ext uri="{FF2B5EF4-FFF2-40B4-BE49-F238E27FC236}">
                <a16:creationId xmlns:a16="http://schemas.microsoft.com/office/drawing/2014/main" id="{FF41380C-8FF9-89C3-D9E4-6F2C66F2F2CF}"/>
              </a:ext>
            </a:extLst>
          </p:cNvPr>
          <p:cNvPicPr>
            <a:picLocks noChangeAspect="1"/>
          </p:cNvPicPr>
          <p:nvPr/>
        </p:nvPicPr>
        <p:blipFill>
          <a:blip r:embed="rId4"/>
          <a:stretch>
            <a:fillRect/>
          </a:stretch>
        </p:blipFill>
        <p:spPr>
          <a:xfrm>
            <a:off x="4183832" y="2955909"/>
            <a:ext cx="3266930" cy="4080838"/>
          </a:xfrm>
          <a:prstGeom prst="rect">
            <a:avLst/>
          </a:prstGeom>
        </p:spPr>
      </p:pic>
      <p:sp>
        <p:nvSpPr>
          <p:cNvPr id="40" name="Rectangle 39">
            <a:extLst>
              <a:ext uri="{FF2B5EF4-FFF2-40B4-BE49-F238E27FC236}">
                <a16:creationId xmlns:a16="http://schemas.microsoft.com/office/drawing/2014/main" id="{54F4F211-4F0E-4680-8AE9-7A50AE0756C9}"/>
              </a:ext>
            </a:extLst>
          </p:cNvPr>
          <p:cNvSpPr/>
          <p:nvPr/>
        </p:nvSpPr>
        <p:spPr>
          <a:xfrm>
            <a:off x="2721430" y="6204857"/>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Australia</a:t>
            </a:r>
          </a:p>
        </p:txBody>
      </p:sp>
      <p:sp>
        <p:nvSpPr>
          <p:cNvPr id="41" name="Rectangle 40">
            <a:extLst>
              <a:ext uri="{FF2B5EF4-FFF2-40B4-BE49-F238E27FC236}">
                <a16:creationId xmlns:a16="http://schemas.microsoft.com/office/drawing/2014/main" id="{8D568B62-9392-5C26-F8E8-826DBA0EC6C0}"/>
              </a:ext>
            </a:extLst>
          </p:cNvPr>
          <p:cNvSpPr/>
          <p:nvPr/>
        </p:nvSpPr>
        <p:spPr>
          <a:xfrm>
            <a:off x="1611084" y="5138055"/>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India</a:t>
            </a:r>
          </a:p>
        </p:txBody>
      </p:sp>
      <p:sp>
        <p:nvSpPr>
          <p:cNvPr id="42" name="Rectangle 41">
            <a:extLst>
              <a:ext uri="{FF2B5EF4-FFF2-40B4-BE49-F238E27FC236}">
                <a16:creationId xmlns:a16="http://schemas.microsoft.com/office/drawing/2014/main" id="{BD414727-F43E-AC47-864A-E90C10B79B1F}"/>
              </a:ext>
            </a:extLst>
          </p:cNvPr>
          <p:cNvSpPr/>
          <p:nvPr/>
        </p:nvSpPr>
        <p:spPr>
          <a:xfrm>
            <a:off x="1347045" y="5657789"/>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Bangladesh</a:t>
            </a:r>
          </a:p>
        </p:txBody>
      </p:sp>
      <p:sp>
        <p:nvSpPr>
          <p:cNvPr id="43" name="Rectangle 42">
            <a:extLst>
              <a:ext uri="{FF2B5EF4-FFF2-40B4-BE49-F238E27FC236}">
                <a16:creationId xmlns:a16="http://schemas.microsoft.com/office/drawing/2014/main" id="{E0F25DDB-6FA1-3264-B314-FADE0E2F6F2C}"/>
              </a:ext>
            </a:extLst>
          </p:cNvPr>
          <p:cNvSpPr/>
          <p:nvPr/>
        </p:nvSpPr>
        <p:spPr>
          <a:xfrm>
            <a:off x="2968166" y="4822156"/>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Japan</a:t>
            </a:r>
          </a:p>
        </p:txBody>
      </p:sp>
      <p:sp>
        <p:nvSpPr>
          <p:cNvPr id="44" name="Rectangle 43">
            <a:extLst>
              <a:ext uri="{FF2B5EF4-FFF2-40B4-BE49-F238E27FC236}">
                <a16:creationId xmlns:a16="http://schemas.microsoft.com/office/drawing/2014/main" id="{A4820B2B-6788-0B2A-C47E-EDB1180FCD50}"/>
              </a:ext>
            </a:extLst>
          </p:cNvPr>
          <p:cNvSpPr/>
          <p:nvPr/>
        </p:nvSpPr>
        <p:spPr>
          <a:xfrm>
            <a:off x="2070095" y="5834392"/>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Indonesia</a:t>
            </a:r>
          </a:p>
        </p:txBody>
      </p:sp>
      <p:sp>
        <p:nvSpPr>
          <p:cNvPr id="45" name="Rectangle 44">
            <a:extLst>
              <a:ext uri="{FF2B5EF4-FFF2-40B4-BE49-F238E27FC236}">
                <a16:creationId xmlns:a16="http://schemas.microsoft.com/office/drawing/2014/main" id="{5C1A1808-B092-927E-D322-68B13F8F0CC1}"/>
              </a:ext>
            </a:extLst>
          </p:cNvPr>
          <p:cNvSpPr/>
          <p:nvPr/>
        </p:nvSpPr>
        <p:spPr>
          <a:xfrm>
            <a:off x="3815315" y="6539118"/>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New Zealand</a:t>
            </a:r>
          </a:p>
        </p:txBody>
      </p:sp>
      <p:sp>
        <p:nvSpPr>
          <p:cNvPr id="46" name="Rectangle 45">
            <a:extLst>
              <a:ext uri="{FF2B5EF4-FFF2-40B4-BE49-F238E27FC236}">
                <a16:creationId xmlns:a16="http://schemas.microsoft.com/office/drawing/2014/main" id="{65761C99-0A80-AB4E-7C5B-423BC70A7BCD}"/>
              </a:ext>
            </a:extLst>
          </p:cNvPr>
          <p:cNvSpPr/>
          <p:nvPr/>
        </p:nvSpPr>
        <p:spPr>
          <a:xfrm>
            <a:off x="2704484" y="5388429"/>
            <a:ext cx="996658" cy="127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7" name="Rectangle 46">
            <a:extLst>
              <a:ext uri="{FF2B5EF4-FFF2-40B4-BE49-F238E27FC236}">
                <a16:creationId xmlns:a16="http://schemas.microsoft.com/office/drawing/2014/main" id="{92A31EBE-EE88-B921-F3BE-F0E0F594534D}"/>
              </a:ext>
            </a:extLst>
          </p:cNvPr>
          <p:cNvSpPr/>
          <p:nvPr/>
        </p:nvSpPr>
        <p:spPr>
          <a:xfrm>
            <a:off x="2228788" y="4732553"/>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cxnSp>
        <p:nvCxnSpPr>
          <p:cNvPr id="49" name="Straight Arrow Connector 48">
            <a:extLst>
              <a:ext uri="{FF2B5EF4-FFF2-40B4-BE49-F238E27FC236}">
                <a16:creationId xmlns:a16="http://schemas.microsoft.com/office/drawing/2014/main" id="{59BE3196-0F83-E8F3-F5B7-99AB50A76171}"/>
              </a:ext>
            </a:extLst>
          </p:cNvPr>
          <p:cNvCxnSpPr>
            <a:cxnSpLocks/>
          </p:cNvCxnSpPr>
          <p:nvPr/>
        </p:nvCxnSpPr>
        <p:spPr>
          <a:xfrm flipH="1">
            <a:off x="1963051" y="5279569"/>
            <a:ext cx="199302" cy="432648"/>
          </a:xfrm>
          <a:prstGeom prst="straightConnector1">
            <a:avLst/>
          </a:prstGeom>
          <a:ln w="3175">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626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95943" y="130628"/>
            <a:ext cx="938348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83EFBB8-1313-359A-6C1F-94CB1F3FD07A}"/>
              </a:ext>
            </a:extLst>
          </p:cNvPr>
          <p:cNvSpPr txBox="1"/>
          <p:nvPr/>
        </p:nvSpPr>
        <p:spPr>
          <a:xfrm>
            <a:off x="368125" y="198352"/>
            <a:ext cx="2318658"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Visualization</a:t>
            </a:r>
          </a:p>
        </p:txBody>
      </p:sp>
      <p:sp>
        <p:nvSpPr>
          <p:cNvPr id="4" name="TextBox 3">
            <a:extLst>
              <a:ext uri="{FF2B5EF4-FFF2-40B4-BE49-F238E27FC236}">
                <a16:creationId xmlns:a16="http://schemas.microsoft.com/office/drawing/2014/main" id="{37376A97-08CC-ABC5-4B3B-4BDE6AB230ED}"/>
              </a:ext>
            </a:extLst>
          </p:cNvPr>
          <p:cNvSpPr txBox="1"/>
          <p:nvPr/>
        </p:nvSpPr>
        <p:spPr>
          <a:xfrm>
            <a:off x="475698" y="5836785"/>
            <a:ext cx="147883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Insight</a:t>
            </a:r>
          </a:p>
        </p:txBody>
      </p:sp>
      <p:pic>
        <p:nvPicPr>
          <p:cNvPr id="6" name="Graphic 5" descr="A lightbulb">
            <a:extLst>
              <a:ext uri="{FF2B5EF4-FFF2-40B4-BE49-F238E27FC236}">
                <a16:creationId xmlns:a16="http://schemas.microsoft.com/office/drawing/2014/main" id="{C2285EBD-75CF-D3A2-88C0-346CD52A83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8483" y="5152635"/>
            <a:ext cx="1368300" cy="1368300"/>
          </a:xfrm>
          <a:prstGeom prst="rect">
            <a:avLst/>
          </a:prstGeom>
        </p:spPr>
      </p:pic>
      <p:sp>
        <p:nvSpPr>
          <p:cNvPr id="5" name="TextBox 4">
            <a:extLst>
              <a:ext uri="{FF2B5EF4-FFF2-40B4-BE49-F238E27FC236}">
                <a16:creationId xmlns:a16="http://schemas.microsoft.com/office/drawing/2014/main" id="{5C046680-869B-FA70-BDE5-04F4C1938184}"/>
              </a:ext>
            </a:extLst>
          </p:cNvPr>
          <p:cNvSpPr txBox="1"/>
          <p:nvPr/>
        </p:nvSpPr>
        <p:spPr>
          <a:xfrm>
            <a:off x="2774209" y="5779187"/>
            <a:ext cx="5970315" cy="1015663"/>
          </a:xfrm>
          <a:prstGeom prst="rect">
            <a:avLst/>
          </a:prstGeom>
          <a:solidFill>
            <a:schemeClr val="tx1"/>
          </a:solidFill>
          <a:ln>
            <a:solidFill>
              <a:schemeClr val="tx1"/>
            </a:solidFill>
          </a:ln>
        </p:spPr>
        <p:txBody>
          <a:bodyPr wrap="square" rtlCol="0">
            <a:spAutoFit/>
          </a:bodyPr>
          <a:lstStyle/>
          <a:p>
            <a:r>
              <a:rPr lang="en-US" sz="2000" dirty="0">
                <a:solidFill>
                  <a:schemeClr val="bg1"/>
                </a:solidFill>
              </a:rPr>
              <a:t>APAC region contains 10 markets. Out of those 10 markets, </a:t>
            </a:r>
            <a:r>
              <a:rPr lang="en-US" sz="2000" b="1" dirty="0">
                <a:solidFill>
                  <a:schemeClr val="bg1"/>
                </a:solidFill>
              </a:rPr>
              <a:t>Atliq Exclusive operates on 8 markets</a:t>
            </a:r>
            <a:r>
              <a:rPr lang="en-US" sz="2000" dirty="0">
                <a:solidFill>
                  <a:schemeClr val="bg1"/>
                </a:solidFill>
              </a:rPr>
              <a:t>, except - Pakistan and China.</a:t>
            </a:r>
          </a:p>
        </p:txBody>
      </p:sp>
      <p:pic>
        <p:nvPicPr>
          <p:cNvPr id="8" name="Picture 7">
            <a:extLst>
              <a:ext uri="{FF2B5EF4-FFF2-40B4-BE49-F238E27FC236}">
                <a16:creationId xmlns:a16="http://schemas.microsoft.com/office/drawing/2014/main" id="{ABC64D6D-DF09-059D-C329-35CD92F69138}"/>
              </a:ext>
            </a:extLst>
          </p:cNvPr>
          <p:cNvPicPr>
            <a:picLocks noChangeAspect="1"/>
          </p:cNvPicPr>
          <p:nvPr/>
        </p:nvPicPr>
        <p:blipFill>
          <a:blip r:embed="rId4"/>
          <a:stretch>
            <a:fillRect/>
          </a:stretch>
        </p:blipFill>
        <p:spPr>
          <a:xfrm>
            <a:off x="360813" y="700331"/>
            <a:ext cx="7302728" cy="4888902"/>
          </a:xfrm>
          <a:prstGeom prst="rect">
            <a:avLst/>
          </a:prstGeom>
        </p:spPr>
      </p:pic>
      <p:sp>
        <p:nvSpPr>
          <p:cNvPr id="10" name="Rectangle 9">
            <a:extLst>
              <a:ext uri="{FF2B5EF4-FFF2-40B4-BE49-F238E27FC236}">
                <a16:creationId xmlns:a16="http://schemas.microsoft.com/office/drawing/2014/main" id="{8ACC36E5-2EE8-9284-AFBD-1C298D4E8A91}"/>
              </a:ext>
            </a:extLst>
          </p:cNvPr>
          <p:cNvSpPr/>
          <p:nvPr/>
        </p:nvSpPr>
        <p:spPr>
          <a:xfrm>
            <a:off x="5320379" y="1012157"/>
            <a:ext cx="1189278" cy="228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Japan</a:t>
            </a:r>
          </a:p>
        </p:txBody>
      </p:sp>
      <p:sp>
        <p:nvSpPr>
          <p:cNvPr id="11" name="Rectangle 10">
            <a:extLst>
              <a:ext uri="{FF2B5EF4-FFF2-40B4-BE49-F238E27FC236}">
                <a16:creationId xmlns:a16="http://schemas.microsoft.com/office/drawing/2014/main" id="{D4E5ACB9-FC1D-8DDC-0E89-D16C73E932B8}"/>
              </a:ext>
            </a:extLst>
          </p:cNvPr>
          <p:cNvSpPr/>
          <p:nvPr/>
        </p:nvSpPr>
        <p:spPr>
          <a:xfrm>
            <a:off x="6474263" y="4854813"/>
            <a:ext cx="1189278" cy="228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New Zealand</a:t>
            </a:r>
          </a:p>
        </p:txBody>
      </p:sp>
      <p:sp>
        <p:nvSpPr>
          <p:cNvPr id="12" name="Rectangle 11">
            <a:extLst>
              <a:ext uri="{FF2B5EF4-FFF2-40B4-BE49-F238E27FC236}">
                <a16:creationId xmlns:a16="http://schemas.microsoft.com/office/drawing/2014/main" id="{7C8D7306-22D6-9AC2-020E-54A093BAB7D3}"/>
              </a:ext>
            </a:extLst>
          </p:cNvPr>
          <p:cNvSpPr/>
          <p:nvPr/>
        </p:nvSpPr>
        <p:spPr>
          <a:xfrm>
            <a:off x="1584931" y="1839472"/>
            <a:ext cx="1189278" cy="228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India</a:t>
            </a:r>
          </a:p>
        </p:txBody>
      </p:sp>
      <p:pic>
        <p:nvPicPr>
          <p:cNvPr id="19" name="Picture 18">
            <a:extLst>
              <a:ext uri="{FF2B5EF4-FFF2-40B4-BE49-F238E27FC236}">
                <a16:creationId xmlns:a16="http://schemas.microsoft.com/office/drawing/2014/main" id="{5828EF69-3D59-9304-C852-51FFCF741FFA}"/>
              </a:ext>
            </a:extLst>
          </p:cNvPr>
          <p:cNvPicPr>
            <a:picLocks noChangeAspect="1"/>
          </p:cNvPicPr>
          <p:nvPr/>
        </p:nvPicPr>
        <p:blipFill>
          <a:blip r:embed="rId5"/>
          <a:stretch>
            <a:fillRect/>
          </a:stretch>
        </p:blipFill>
        <p:spPr>
          <a:xfrm>
            <a:off x="7326083" y="929146"/>
            <a:ext cx="1828800" cy="1971675"/>
          </a:xfrm>
          <a:prstGeom prst="rect">
            <a:avLst/>
          </a:prstGeom>
        </p:spPr>
      </p:pic>
      <p:sp>
        <p:nvSpPr>
          <p:cNvPr id="20" name="Rectangle 19">
            <a:extLst>
              <a:ext uri="{FF2B5EF4-FFF2-40B4-BE49-F238E27FC236}">
                <a16:creationId xmlns:a16="http://schemas.microsoft.com/office/drawing/2014/main" id="{88470840-66DC-B773-A036-192C41E1FACC}"/>
              </a:ext>
            </a:extLst>
          </p:cNvPr>
          <p:cNvSpPr/>
          <p:nvPr/>
        </p:nvSpPr>
        <p:spPr>
          <a:xfrm>
            <a:off x="7663541" y="661897"/>
            <a:ext cx="1189278" cy="228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sis MT Pro Light" panose="02040304050005020304" pitchFamily="18" charset="0"/>
              </a:rPr>
              <a:t>Market</a:t>
            </a:r>
          </a:p>
        </p:txBody>
      </p:sp>
    </p:spTree>
    <p:extLst>
      <p:ext uri="{BB962C8B-B14F-4D97-AF65-F5344CB8AC3E}">
        <p14:creationId xmlns:p14="http://schemas.microsoft.com/office/powerpoint/2010/main" val="908882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217714" y="143556"/>
            <a:ext cx="928551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A532434-0EAF-90DE-BD19-66A1E282ACF6}"/>
              </a:ext>
            </a:extLst>
          </p:cNvPr>
          <p:cNvSpPr txBox="1"/>
          <p:nvPr/>
        </p:nvSpPr>
        <p:spPr>
          <a:xfrm>
            <a:off x="2198645" y="305488"/>
            <a:ext cx="1621972" cy="430887"/>
          </a:xfrm>
          <a:prstGeom prst="rect">
            <a:avLst/>
          </a:prstGeom>
          <a:solidFill>
            <a:schemeClr val="accent1">
              <a:lumMod val="50000"/>
            </a:schemeClr>
          </a:solidFill>
        </p:spPr>
        <p:txBody>
          <a:bodyPr wrap="square" rtlCol="0">
            <a:spAutoFit/>
          </a:bodyPr>
          <a:lstStyle/>
          <a:p>
            <a:pPr algn="ctr"/>
            <a:r>
              <a:rPr lang="en-US" sz="2200" b="1" dirty="0">
                <a:solidFill>
                  <a:schemeClr val="bg1"/>
                </a:solidFill>
              </a:rPr>
              <a:t>Request 2</a:t>
            </a:r>
          </a:p>
        </p:txBody>
      </p:sp>
      <p:sp>
        <p:nvSpPr>
          <p:cNvPr id="16" name="TextBox 15">
            <a:extLst>
              <a:ext uri="{FF2B5EF4-FFF2-40B4-BE49-F238E27FC236}">
                <a16:creationId xmlns:a16="http://schemas.microsoft.com/office/drawing/2014/main" id="{D53762B6-7E3C-7110-ED07-1C2A81111039}"/>
              </a:ext>
            </a:extLst>
          </p:cNvPr>
          <p:cNvSpPr txBox="1"/>
          <p:nvPr/>
        </p:nvSpPr>
        <p:spPr>
          <a:xfrm>
            <a:off x="1975934" y="914984"/>
            <a:ext cx="7714351" cy="1692771"/>
          </a:xfrm>
          <a:prstGeom prst="rect">
            <a:avLst/>
          </a:prstGeom>
          <a:noFill/>
        </p:spPr>
        <p:txBody>
          <a:bodyPr wrap="square" rtlCol="0">
            <a:spAutoFit/>
          </a:bodyPr>
          <a:lstStyle/>
          <a:p>
            <a:r>
              <a:rPr lang="en-US" sz="2600" dirty="0"/>
              <a:t>What is the percentage of unique product </a:t>
            </a:r>
            <a:r>
              <a:rPr lang="en-US" sz="2600" b="1" dirty="0"/>
              <a:t>increase in 2021 vs. 2020</a:t>
            </a:r>
            <a:r>
              <a:rPr lang="en-US" sz="2600" dirty="0"/>
              <a:t>? The final output contains these fields, unique_products_2020     unique_products_2021 </a:t>
            </a:r>
          </a:p>
          <a:p>
            <a:r>
              <a:rPr lang="en-US" sz="2600" dirty="0"/>
              <a:t>percentage_chg</a:t>
            </a:r>
          </a:p>
        </p:txBody>
      </p:sp>
      <p:pic>
        <p:nvPicPr>
          <p:cNvPr id="4" name="Graphic 3" descr="Man in business attire">
            <a:extLst>
              <a:ext uri="{FF2B5EF4-FFF2-40B4-BE49-F238E27FC236}">
                <a16:creationId xmlns:a16="http://schemas.microsoft.com/office/drawing/2014/main" id="{54B2293B-E06F-88A2-B79C-5D212A26DF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0371" y="192962"/>
            <a:ext cx="1692906" cy="2286044"/>
          </a:xfrm>
          <a:prstGeom prst="rect">
            <a:avLst/>
          </a:prstGeom>
        </p:spPr>
      </p:pic>
      <p:sp>
        <p:nvSpPr>
          <p:cNvPr id="9" name="TextBox 8">
            <a:extLst>
              <a:ext uri="{FF2B5EF4-FFF2-40B4-BE49-F238E27FC236}">
                <a16:creationId xmlns:a16="http://schemas.microsoft.com/office/drawing/2014/main" id="{6383D8BA-3891-0498-1E7E-7A12E6DD36BE}"/>
              </a:ext>
            </a:extLst>
          </p:cNvPr>
          <p:cNvSpPr txBox="1"/>
          <p:nvPr/>
        </p:nvSpPr>
        <p:spPr>
          <a:xfrm>
            <a:off x="2297691" y="3636330"/>
            <a:ext cx="134095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Output</a:t>
            </a:r>
          </a:p>
        </p:txBody>
      </p:sp>
      <p:sp>
        <p:nvSpPr>
          <p:cNvPr id="40" name="Rectangle 39">
            <a:extLst>
              <a:ext uri="{FF2B5EF4-FFF2-40B4-BE49-F238E27FC236}">
                <a16:creationId xmlns:a16="http://schemas.microsoft.com/office/drawing/2014/main" id="{54F4F211-4F0E-4680-8AE9-7A50AE0756C9}"/>
              </a:ext>
            </a:extLst>
          </p:cNvPr>
          <p:cNvSpPr/>
          <p:nvPr/>
        </p:nvSpPr>
        <p:spPr>
          <a:xfrm>
            <a:off x="2721430" y="6204857"/>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Australia</a:t>
            </a:r>
          </a:p>
        </p:txBody>
      </p:sp>
      <p:sp>
        <p:nvSpPr>
          <p:cNvPr id="41" name="Rectangle 40">
            <a:extLst>
              <a:ext uri="{FF2B5EF4-FFF2-40B4-BE49-F238E27FC236}">
                <a16:creationId xmlns:a16="http://schemas.microsoft.com/office/drawing/2014/main" id="{8D568B62-9392-5C26-F8E8-826DBA0EC6C0}"/>
              </a:ext>
            </a:extLst>
          </p:cNvPr>
          <p:cNvSpPr/>
          <p:nvPr/>
        </p:nvSpPr>
        <p:spPr>
          <a:xfrm>
            <a:off x="1611084" y="5138055"/>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India</a:t>
            </a:r>
          </a:p>
        </p:txBody>
      </p:sp>
      <p:sp>
        <p:nvSpPr>
          <p:cNvPr id="42" name="Rectangle 41">
            <a:extLst>
              <a:ext uri="{FF2B5EF4-FFF2-40B4-BE49-F238E27FC236}">
                <a16:creationId xmlns:a16="http://schemas.microsoft.com/office/drawing/2014/main" id="{BD414727-F43E-AC47-864A-E90C10B79B1F}"/>
              </a:ext>
            </a:extLst>
          </p:cNvPr>
          <p:cNvSpPr/>
          <p:nvPr/>
        </p:nvSpPr>
        <p:spPr>
          <a:xfrm>
            <a:off x="1347045" y="5657789"/>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Bangladesh</a:t>
            </a:r>
          </a:p>
        </p:txBody>
      </p:sp>
      <p:sp>
        <p:nvSpPr>
          <p:cNvPr id="43" name="Rectangle 42">
            <a:extLst>
              <a:ext uri="{FF2B5EF4-FFF2-40B4-BE49-F238E27FC236}">
                <a16:creationId xmlns:a16="http://schemas.microsoft.com/office/drawing/2014/main" id="{E0F25DDB-6FA1-3264-B314-FADE0E2F6F2C}"/>
              </a:ext>
            </a:extLst>
          </p:cNvPr>
          <p:cNvSpPr/>
          <p:nvPr/>
        </p:nvSpPr>
        <p:spPr>
          <a:xfrm>
            <a:off x="2968166" y="4822156"/>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Japan</a:t>
            </a:r>
          </a:p>
        </p:txBody>
      </p:sp>
      <p:sp>
        <p:nvSpPr>
          <p:cNvPr id="44" name="Rectangle 43">
            <a:extLst>
              <a:ext uri="{FF2B5EF4-FFF2-40B4-BE49-F238E27FC236}">
                <a16:creationId xmlns:a16="http://schemas.microsoft.com/office/drawing/2014/main" id="{A4820B2B-6788-0B2A-C47E-EDB1180FCD50}"/>
              </a:ext>
            </a:extLst>
          </p:cNvPr>
          <p:cNvSpPr/>
          <p:nvPr/>
        </p:nvSpPr>
        <p:spPr>
          <a:xfrm>
            <a:off x="2070095" y="5834392"/>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Indonesia</a:t>
            </a:r>
          </a:p>
        </p:txBody>
      </p:sp>
      <p:sp>
        <p:nvSpPr>
          <p:cNvPr id="45" name="Rectangle 44">
            <a:extLst>
              <a:ext uri="{FF2B5EF4-FFF2-40B4-BE49-F238E27FC236}">
                <a16:creationId xmlns:a16="http://schemas.microsoft.com/office/drawing/2014/main" id="{5C1A1808-B092-927E-D322-68B13F8F0CC1}"/>
              </a:ext>
            </a:extLst>
          </p:cNvPr>
          <p:cNvSpPr/>
          <p:nvPr/>
        </p:nvSpPr>
        <p:spPr>
          <a:xfrm>
            <a:off x="3815315" y="6539118"/>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New Zealand</a:t>
            </a:r>
          </a:p>
        </p:txBody>
      </p:sp>
      <p:sp>
        <p:nvSpPr>
          <p:cNvPr id="46" name="Rectangle 45">
            <a:extLst>
              <a:ext uri="{FF2B5EF4-FFF2-40B4-BE49-F238E27FC236}">
                <a16:creationId xmlns:a16="http://schemas.microsoft.com/office/drawing/2014/main" id="{65761C99-0A80-AB4E-7C5B-423BC70A7BCD}"/>
              </a:ext>
            </a:extLst>
          </p:cNvPr>
          <p:cNvSpPr/>
          <p:nvPr/>
        </p:nvSpPr>
        <p:spPr>
          <a:xfrm>
            <a:off x="2704484" y="5388429"/>
            <a:ext cx="996658" cy="127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7" name="Rectangle 46">
            <a:extLst>
              <a:ext uri="{FF2B5EF4-FFF2-40B4-BE49-F238E27FC236}">
                <a16:creationId xmlns:a16="http://schemas.microsoft.com/office/drawing/2014/main" id="{92A31EBE-EE88-B921-F3BE-F0E0F594534D}"/>
              </a:ext>
            </a:extLst>
          </p:cNvPr>
          <p:cNvSpPr/>
          <p:nvPr/>
        </p:nvSpPr>
        <p:spPr>
          <a:xfrm>
            <a:off x="2228788" y="4732553"/>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cxnSp>
        <p:nvCxnSpPr>
          <p:cNvPr id="49" name="Straight Arrow Connector 48">
            <a:extLst>
              <a:ext uri="{FF2B5EF4-FFF2-40B4-BE49-F238E27FC236}">
                <a16:creationId xmlns:a16="http://schemas.microsoft.com/office/drawing/2014/main" id="{59BE3196-0F83-E8F3-F5B7-99AB50A76171}"/>
              </a:ext>
            </a:extLst>
          </p:cNvPr>
          <p:cNvCxnSpPr>
            <a:cxnSpLocks/>
          </p:cNvCxnSpPr>
          <p:nvPr/>
        </p:nvCxnSpPr>
        <p:spPr>
          <a:xfrm flipH="1">
            <a:off x="1963051" y="5279569"/>
            <a:ext cx="199302" cy="432648"/>
          </a:xfrm>
          <a:prstGeom prst="straightConnector1">
            <a:avLst/>
          </a:prstGeom>
          <a:ln w="3175">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E0C1BB2-691D-FA2B-4495-D32FCBF1C43E}"/>
              </a:ext>
            </a:extLst>
          </p:cNvPr>
          <p:cNvPicPr>
            <a:picLocks noChangeAspect="1"/>
          </p:cNvPicPr>
          <p:nvPr/>
        </p:nvPicPr>
        <p:blipFill>
          <a:blip r:embed="rId4"/>
          <a:stretch>
            <a:fillRect/>
          </a:stretch>
        </p:blipFill>
        <p:spPr>
          <a:xfrm>
            <a:off x="308698" y="4310451"/>
            <a:ext cx="9136204" cy="1443686"/>
          </a:xfrm>
          <a:prstGeom prst="rect">
            <a:avLst/>
          </a:prstGeom>
        </p:spPr>
      </p:pic>
    </p:spTree>
    <p:extLst>
      <p:ext uri="{BB962C8B-B14F-4D97-AF65-F5344CB8AC3E}">
        <p14:creationId xmlns:p14="http://schemas.microsoft.com/office/powerpoint/2010/main" val="1960199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95943" y="130628"/>
            <a:ext cx="938348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83EFBB8-1313-359A-6C1F-94CB1F3FD07A}"/>
              </a:ext>
            </a:extLst>
          </p:cNvPr>
          <p:cNvSpPr txBox="1"/>
          <p:nvPr/>
        </p:nvSpPr>
        <p:spPr>
          <a:xfrm>
            <a:off x="455551" y="332600"/>
            <a:ext cx="2318658"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Visualization</a:t>
            </a:r>
          </a:p>
        </p:txBody>
      </p:sp>
      <p:sp>
        <p:nvSpPr>
          <p:cNvPr id="4" name="TextBox 3">
            <a:extLst>
              <a:ext uri="{FF2B5EF4-FFF2-40B4-BE49-F238E27FC236}">
                <a16:creationId xmlns:a16="http://schemas.microsoft.com/office/drawing/2014/main" id="{37376A97-08CC-ABC5-4B3B-4BDE6AB230ED}"/>
              </a:ext>
            </a:extLst>
          </p:cNvPr>
          <p:cNvSpPr txBox="1"/>
          <p:nvPr/>
        </p:nvSpPr>
        <p:spPr>
          <a:xfrm>
            <a:off x="7137755" y="332600"/>
            <a:ext cx="147883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Insight</a:t>
            </a:r>
          </a:p>
        </p:txBody>
      </p:sp>
      <p:pic>
        <p:nvPicPr>
          <p:cNvPr id="6" name="Graphic 5" descr="A lightbulb">
            <a:extLst>
              <a:ext uri="{FF2B5EF4-FFF2-40B4-BE49-F238E27FC236}">
                <a16:creationId xmlns:a16="http://schemas.microsoft.com/office/drawing/2014/main" id="{C2285EBD-75CF-D3A2-88C0-346CD52A83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60374" y="-120718"/>
            <a:ext cx="1368300" cy="1368300"/>
          </a:xfrm>
          <a:prstGeom prst="rect">
            <a:avLst/>
          </a:prstGeom>
        </p:spPr>
      </p:pic>
      <p:sp>
        <p:nvSpPr>
          <p:cNvPr id="7" name="TextBox 6">
            <a:extLst>
              <a:ext uri="{FF2B5EF4-FFF2-40B4-BE49-F238E27FC236}">
                <a16:creationId xmlns:a16="http://schemas.microsoft.com/office/drawing/2014/main" id="{3C0126F3-BBF0-CD19-08DF-D7051F545514}"/>
              </a:ext>
            </a:extLst>
          </p:cNvPr>
          <p:cNvSpPr txBox="1"/>
          <p:nvPr/>
        </p:nvSpPr>
        <p:spPr>
          <a:xfrm>
            <a:off x="6008916" y="1232442"/>
            <a:ext cx="3145970" cy="1938992"/>
          </a:xfrm>
          <a:prstGeom prst="rect">
            <a:avLst/>
          </a:prstGeom>
          <a:solidFill>
            <a:schemeClr val="tx1"/>
          </a:solidFill>
          <a:ln>
            <a:solidFill>
              <a:schemeClr val="tx1"/>
            </a:solidFill>
          </a:ln>
        </p:spPr>
        <p:txBody>
          <a:bodyPr wrap="square" rtlCol="0">
            <a:spAutoFit/>
          </a:bodyPr>
          <a:lstStyle/>
          <a:p>
            <a:r>
              <a:rPr lang="en-US" sz="2000" dirty="0">
                <a:solidFill>
                  <a:schemeClr val="bg1"/>
                </a:solidFill>
              </a:rPr>
              <a:t>A </a:t>
            </a:r>
            <a:r>
              <a:rPr lang="en-US" sz="2000" b="1" dirty="0">
                <a:solidFill>
                  <a:schemeClr val="bg1"/>
                </a:solidFill>
              </a:rPr>
              <a:t>36. 33 % jump in unique product </a:t>
            </a:r>
            <a:r>
              <a:rPr lang="en-US" sz="2000" dirty="0">
                <a:solidFill>
                  <a:schemeClr val="bg1"/>
                </a:solidFill>
              </a:rPr>
              <a:t>in 2021 shows that Atliq Hardwares wants to offer a diversified range of products from which their customers can choose from.</a:t>
            </a:r>
          </a:p>
        </p:txBody>
      </p:sp>
      <p:grpSp>
        <p:nvGrpSpPr>
          <p:cNvPr id="13" name="Group 12">
            <a:extLst>
              <a:ext uri="{FF2B5EF4-FFF2-40B4-BE49-F238E27FC236}">
                <a16:creationId xmlns:a16="http://schemas.microsoft.com/office/drawing/2014/main" id="{F1F7F4B6-B231-51EB-CFB8-83DF6353C1DE}"/>
              </a:ext>
            </a:extLst>
          </p:cNvPr>
          <p:cNvGrpSpPr/>
          <p:nvPr/>
        </p:nvGrpSpPr>
        <p:grpSpPr>
          <a:xfrm>
            <a:off x="570653" y="1232442"/>
            <a:ext cx="4976954" cy="4460968"/>
            <a:chOff x="1404257" y="1714789"/>
            <a:chExt cx="3383280" cy="3104027"/>
          </a:xfrm>
        </p:grpSpPr>
        <p:pic>
          <p:nvPicPr>
            <p:cNvPr id="14" name="Picture 13">
              <a:extLst>
                <a:ext uri="{FF2B5EF4-FFF2-40B4-BE49-F238E27FC236}">
                  <a16:creationId xmlns:a16="http://schemas.microsoft.com/office/drawing/2014/main" id="{31554810-70AF-2F83-5300-C5BFFC7CAC65}"/>
                </a:ext>
              </a:extLst>
            </p:cNvPr>
            <p:cNvPicPr>
              <a:picLocks noChangeAspect="1"/>
            </p:cNvPicPr>
            <p:nvPr/>
          </p:nvPicPr>
          <p:blipFill>
            <a:blip r:embed="rId4"/>
            <a:stretch>
              <a:fillRect/>
            </a:stretch>
          </p:blipFill>
          <p:spPr>
            <a:xfrm>
              <a:off x="1404257" y="1714789"/>
              <a:ext cx="3383280" cy="3104027"/>
            </a:xfrm>
            <a:prstGeom prst="rect">
              <a:avLst/>
            </a:prstGeom>
          </p:spPr>
        </p:pic>
        <p:sp>
          <p:nvSpPr>
            <p:cNvPr id="15" name="Arrow: Up 14">
              <a:extLst>
                <a:ext uri="{FF2B5EF4-FFF2-40B4-BE49-F238E27FC236}">
                  <a16:creationId xmlns:a16="http://schemas.microsoft.com/office/drawing/2014/main" id="{D232BB7A-1675-8CBC-2E23-1BDFF7DAA6A5}"/>
                </a:ext>
              </a:extLst>
            </p:cNvPr>
            <p:cNvSpPr/>
            <p:nvPr/>
          </p:nvSpPr>
          <p:spPr>
            <a:xfrm>
              <a:off x="3187471" y="2835627"/>
              <a:ext cx="163286" cy="379699"/>
            </a:xfrm>
            <a:prstGeom prst="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AEA00EA1-724B-863A-02B7-DD5E943BE892}"/>
              </a:ext>
            </a:extLst>
          </p:cNvPr>
          <p:cNvSpPr txBox="1"/>
          <p:nvPr/>
        </p:nvSpPr>
        <p:spPr>
          <a:xfrm>
            <a:off x="2774209" y="2517532"/>
            <a:ext cx="1082050" cy="400110"/>
          </a:xfrm>
          <a:prstGeom prst="rect">
            <a:avLst/>
          </a:prstGeom>
          <a:noFill/>
        </p:spPr>
        <p:txBody>
          <a:bodyPr wrap="square" rtlCol="0">
            <a:spAutoFit/>
          </a:bodyPr>
          <a:lstStyle/>
          <a:p>
            <a:pPr algn="ctr"/>
            <a:r>
              <a:rPr lang="en-US" sz="2000" b="1" dirty="0">
                <a:solidFill>
                  <a:schemeClr val="accent6">
                    <a:lumMod val="75000"/>
                  </a:schemeClr>
                </a:solidFill>
              </a:rPr>
              <a:t>+36.33%</a:t>
            </a:r>
          </a:p>
        </p:txBody>
      </p:sp>
    </p:spTree>
    <p:extLst>
      <p:ext uri="{BB962C8B-B14F-4D97-AF65-F5344CB8AC3E}">
        <p14:creationId xmlns:p14="http://schemas.microsoft.com/office/powerpoint/2010/main" val="3002735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217714" y="143556"/>
            <a:ext cx="928551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A532434-0EAF-90DE-BD19-66A1E282ACF6}"/>
              </a:ext>
            </a:extLst>
          </p:cNvPr>
          <p:cNvSpPr txBox="1"/>
          <p:nvPr/>
        </p:nvSpPr>
        <p:spPr>
          <a:xfrm>
            <a:off x="2198645" y="305488"/>
            <a:ext cx="1621972" cy="430887"/>
          </a:xfrm>
          <a:prstGeom prst="rect">
            <a:avLst/>
          </a:prstGeom>
          <a:solidFill>
            <a:schemeClr val="accent1">
              <a:lumMod val="50000"/>
            </a:schemeClr>
          </a:solidFill>
        </p:spPr>
        <p:txBody>
          <a:bodyPr wrap="square" rtlCol="0">
            <a:spAutoFit/>
          </a:bodyPr>
          <a:lstStyle/>
          <a:p>
            <a:pPr algn="ctr"/>
            <a:r>
              <a:rPr lang="en-US" sz="2200" b="1" dirty="0">
                <a:solidFill>
                  <a:schemeClr val="bg1"/>
                </a:solidFill>
              </a:rPr>
              <a:t>Request 3</a:t>
            </a:r>
          </a:p>
        </p:txBody>
      </p:sp>
      <p:sp>
        <p:nvSpPr>
          <p:cNvPr id="16" name="TextBox 15">
            <a:extLst>
              <a:ext uri="{FF2B5EF4-FFF2-40B4-BE49-F238E27FC236}">
                <a16:creationId xmlns:a16="http://schemas.microsoft.com/office/drawing/2014/main" id="{D53762B6-7E3C-7110-ED07-1C2A81111039}"/>
              </a:ext>
            </a:extLst>
          </p:cNvPr>
          <p:cNvSpPr txBox="1"/>
          <p:nvPr/>
        </p:nvSpPr>
        <p:spPr>
          <a:xfrm>
            <a:off x="1975934" y="914984"/>
            <a:ext cx="7714351" cy="1692771"/>
          </a:xfrm>
          <a:prstGeom prst="rect">
            <a:avLst/>
          </a:prstGeom>
          <a:noFill/>
        </p:spPr>
        <p:txBody>
          <a:bodyPr wrap="square" rtlCol="0">
            <a:spAutoFit/>
          </a:bodyPr>
          <a:lstStyle/>
          <a:p>
            <a:pPr algn="l"/>
            <a:r>
              <a:rPr lang="en-US" sz="2600" dirty="0"/>
              <a:t>Provide a report with all the unique product counts for each </a:t>
            </a:r>
            <a:r>
              <a:rPr lang="en-US" sz="2600" b="1" dirty="0"/>
              <a:t>segment</a:t>
            </a:r>
            <a:r>
              <a:rPr lang="en-US" sz="2600" dirty="0"/>
              <a:t> and sort them in descending order of product counts. The final output contains 2 fields, segment product_count </a:t>
            </a:r>
          </a:p>
        </p:txBody>
      </p:sp>
      <p:pic>
        <p:nvPicPr>
          <p:cNvPr id="4" name="Graphic 3" descr="Man in business attire">
            <a:extLst>
              <a:ext uri="{FF2B5EF4-FFF2-40B4-BE49-F238E27FC236}">
                <a16:creationId xmlns:a16="http://schemas.microsoft.com/office/drawing/2014/main" id="{54B2293B-E06F-88A2-B79C-5D212A26DF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0371" y="192962"/>
            <a:ext cx="1692906" cy="2286044"/>
          </a:xfrm>
          <a:prstGeom prst="rect">
            <a:avLst/>
          </a:prstGeom>
        </p:spPr>
      </p:pic>
      <p:sp>
        <p:nvSpPr>
          <p:cNvPr id="9" name="TextBox 8">
            <a:extLst>
              <a:ext uri="{FF2B5EF4-FFF2-40B4-BE49-F238E27FC236}">
                <a16:creationId xmlns:a16="http://schemas.microsoft.com/office/drawing/2014/main" id="{6383D8BA-3891-0498-1E7E-7A12E6DD36BE}"/>
              </a:ext>
            </a:extLst>
          </p:cNvPr>
          <p:cNvSpPr txBox="1"/>
          <p:nvPr/>
        </p:nvSpPr>
        <p:spPr>
          <a:xfrm>
            <a:off x="940609" y="3798372"/>
            <a:ext cx="134095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Output</a:t>
            </a:r>
          </a:p>
        </p:txBody>
      </p:sp>
      <p:sp>
        <p:nvSpPr>
          <p:cNvPr id="40" name="Rectangle 39">
            <a:extLst>
              <a:ext uri="{FF2B5EF4-FFF2-40B4-BE49-F238E27FC236}">
                <a16:creationId xmlns:a16="http://schemas.microsoft.com/office/drawing/2014/main" id="{54F4F211-4F0E-4680-8AE9-7A50AE0756C9}"/>
              </a:ext>
            </a:extLst>
          </p:cNvPr>
          <p:cNvSpPr/>
          <p:nvPr/>
        </p:nvSpPr>
        <p:spPr>
          <a:xfrm>
            <a:off x="2721430" y="6204857"/>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Australia</a:t>
            </a:r>
          </a:p>
        </p:txBody>
      </p:sp>
      <p:sp>
        <p:nvSpPr>
          <p:cNvPr id="41" name="Rectangle 40">
            <a:extLst>
              <a:ext uri="{FF2B5EF4-FFF2-40B4-BE49-F238E27FC236}">
                <a16:creationId xmlns:a16="http://schemas.microsoft.com/office/drawing/2014/main" id="{8D568B62-9392-5C26-F8E8-826DBA0EC6C0}"/>
              </a:ext>
            </a:extLst>
          </p:cNvPr>
          <p:cNvSpPr/>
          <p:nvPr/>
        </p:nvSpPr>
        <p:spPr>
          <a:xfrm>
            <a:off x="1611084" y="5138055"/>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India</a:t>
            </a:r>
          </a:p>
        </p:txBody>
      </p:sp>
      <p:sp>
        <p:nvSpPr>
          <p:cNvPr id="42" name="Rectangle 41">
            <a:extLst>
              <a:ext uri="{FF2B5EF4-FFF2-40B4-BE49-F238E27FC236}">
                <a16:creationId xmlns:a16="http://schemas.microsoft.com/office/drawing/2014/main" id="{BD414727-F43E-AC47-864A-E90C10B79B1F}"/>
              </a:ext>
            </a:extLst>
          </p:cNvPr>
          <p:cNvSpPr/>
          <p:nvPr/>
        </p:nvSpPr>
        <p:spPr>
          <a:xfrm>
            <a:off x="1347045" y="5657789"/>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Bangladesh</a:t>
            </a:r>
          </a:p>
        </p:txBody>
      </p:sp>
      <p:sp>
        <p:nvSpPr>
          <p:cNvPr id="43" name="Rectangle 42">
            <a:extLst>
              <a:ext uri="{FF2B5EF4-FFF2-40B4-BE49-F238E27FC236}">
                <a16:creationId xmlns:a16="http://schemas.microsoft.com/office/drawing/2014/main" id="{E0F25DDB-6FA1-3264-B314-FADE0E2F6F2C}"/>
              </a:ext>
            </a:extLst>
          </p:cNvPr>
          <p:cNvSpPr/>
          <p:nvPr/>
        </p:nvSpPr>
        <p:spPr>
          <a:xfrm>
            <a:off x="2968166" y="4822156"/>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Japan</a:t>
            </a:r>
          </a:p>
        </p:txBody>
      </p:sp>
      <p:sp>
        <p:nvSpPr>
          <p:cNvPr id="44" name="Rectangle 43">
            <a:extLst>
              <a:ext uri="{FF2B5EF4-FFF2-40B4-BE49-F238E27FC236}">
                <a16:creationId xmlns:a16="http://schemas.microsoft.com/office/drawing/2014/main" id="{A4820B2B-6788-0B2A-C47E-EDB1180FCD50}"/>
              </a:ext>
            </a:extLst>
          </p:cNvPr>
          <p:cNvSpPr/>
          <p:nvPr/>
        </p:nvSpPr>
        <p:spPr>
          <a:xfrm>
            <a:off x="2070095" y="5834392"/>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Indonesia</a:t>
            </a:r>
          </a:p>
        </p:txBody>
      </p:sp>
      <p:sp>
        <p:nvSpPr>
          <p:cNvPr id="45" name="Rectangle 44">
            <a:extLst>
              <a:ext uri="{FF2B5EF4-FFF2-40B4-BE49-F238E27FC236}">
                <a16:creationId xmlns:a16="http://schemas.microsoft.com/office/drawing/2014/main" id="{5C1A1808-B092-927E-D322-68B13F8F0CC1}"/>
              </a:ext>
            </a:extLst>
          </p:cNvPr>
          <p:cNvSpPr/>
          <p:nvPr/>
        </p:nvSpPr>
        <p:spPr>
          <a:xfrm>
            <a:off x="3815315" y="6539118"/>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New Zealand</a:t>
            </a:r>
          </a:p>
        </p:txBody>
      </p:sp>
      <p:sp>
        <p:nvSpPr>
          <p:cNvPr id="46" name="Rectangle 45">
            <a:extLst>
              <a:ext uri="{FF2B5EF4-FFF2-40B4-BE49-F238E27FC236}">
                <a16:creationId xmlns:a16="http://schemas.microsoft.com/office/drawing/2014/main" id="{65761C99-0A80-AB4E-7C5B-423BC70A7BCD}"/>
              </a:ext>
            </a:extLst>
          </p:cNvPr>
          <p:cNvSpPr/>
          <p:nvPr/>
        </p:nvSpPr>
        <p:spPr>
          <a:xfrm>
            <a:off x="2704484" y="5388429"/>
            <a:ext cx="996658" cy="127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7" name="Rectangle 46">
            <a:extLst>
              <a:ext uri="{FF2B5EF4-FFF2-40B4-BE49-F238E27FC236}">
                <a16:creationId xmlns:a16="http://schemas.microsoft.com/office/drawing/2014/main" id="{92A31EBE-EE88-B921-F3BE-F0E0F594534D}"/>
              </a:ext>
            </a:extLst>
          </p:cNvPr>
          <p:cNvSpPr/>
          <p:nvPr/>
        </p:nvSpPr>
        <p:spPr>
          <a:xfrm>
            <a:off x="2228788" y="4732553"/>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cxnSp>
        <p:nvCxnSpPr>
          <p:cNvPr id="49" name="Straight Arrow Connector 48">
            <a:extLst>
              <a:ext uri="{FF2B5EF4-FFF2-40B4-BE49-F238E27FC236}">
                <a16:creationId xmlns:a16="http://schemas.microsoft.com/office/drawing/2014/main" id="{59BE3196-0F83-E8F3-F5B7-99AB50A76171}"/>
              </a:ext>
            </a:extLst>
          </p:cNvPr>
          <p:cNvCxnSpPr>
            <a:cxnSpLocks/>
          </p:cNvCxnSpPr>
          <p:nvPr/>
        </p:nvCxnSpPr>
        <p:spPr>
          <a:xfrm flipH="1">
            <a:off x="1963051" y="5279569"/>
            <a:ext cx="199302" cy="432648"/>
          </a:xfrm>
          <a:prstGeom prst="straightConnector1">
            <a:avLst/>
          </a:prstGeom>
          <a:ln w="3175">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CDFC495-43CB-AC4E-4597-F24C8BD721CF}"/>
              </a:ext>
            </a:extLst>
          </p:cNvPr>
          <p:cNvPicPr>
            <a:picLocks noChangeAspect="1"/>
          </p:cNvPicPr>
          <p:nvPr/>
        </p:nvPicPr>
        <p:blipFill>
          <a:blip r:embed="rId4"/>
          <a:stretch>
            <a:fillRect/>
          </a:stretch>
        </p:blipFill>
        <p:spPr>
          <a:xfrm>
            <a:off x="2844793" y="2916362"/>
            <a:ext cx="6360790" cy="3946674"/>
          </a:xfrm>
          <a:prstGeom prst="rect">
            <a:avLst/>
          </a:prstGeom>
        </p:spPr>
      </p:pic>
    </p:spTree>
    <p:extLst>
      <p:ext uri="{BB962C8B-B14F-4D97-AF65-F5344CB8AC3E}">
        <p14:creationId xmlns:p14="http://schemas.microsoft.com/office/powerpoint/2010/main" val="2680329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95943" y="130628"/>
            <a:ext cx="938348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83EFBB8-1313-359A-6C1F-94CB1F3FD07A}"/>
              </a:ext>
            </a:extLst>
          </p:cNvPr>
          <p:cNvSpPr txBox="1"/>
          <p:nvPr/>
        </p:nvSpPr>
        <p:spPr>
          <a:xfrm>
            <a:off x="455551" y="222730"/>
            <a:ext cx="2318658"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Visualization</a:t>
            </a:r>
          </a:p>
        </p:txBody>
      </p:sp>
      <p:sp>
        <p:nvSpPr>
          <p:cNvPr id="4" name="TextBox 3">
            <a:extLst>
              <a:ext uri="{FF2B5EF4-FFF2-40B4-BE49-F238E27FC236}">
                <a16:creationId xmlns:a16="http://schemas.microsoft.com/office/drawing/2014/main" id="{37376A97-08CC-ABC5-4B3B-4BDE6AB230ED}"/>
              </a:ext>
            </a:extLst>
          </p:cNvPr>
          <p:cNvSpPr txBox="1"/>
          <p:nvPr/>
        </p:nvSpPr>
        <p:spPr>
          <a:xfrm>
            <a:off x="7137755" y="239678"/>
            <a:ext cx="147883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Insight</a:t>
            </a:r>
          </a:p>
        </p:txBody>
      </p:sp>
      <p:pic>
        <p:nvPicPr>
          <p:cNvPr id="6" name="Graphic 5" descr="A lightbulb">
            <a:extLst>
              <a:ext uri="{FF2B5EF4-FFF2-40B4-BE49-F238E27FC236}">
                <a16:creationId xmlns:a16="http://schemas.microsoft.com/office/drawing/2014/main" id="{C2285EBD-75CF-D3A2-88C0-346CD52A83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5400" y="-229028"/>
            <a:ext cx="1368300" cy="1368300"/>
          </a:xfrm>
          <a:prstGeom prst="rect">
            <a:avLst/>
          </a:prstGeom>
        </p:spPr>
      </p:pic>
      <p:sp>
        <p:nvSpPr>
          <p:cNvPr id="16" name="TextBox 15">
            <a:extLst>
              <a:ext uri="{FF2B5EF4-FFF2-40B4-BE49-F238E27FC236}">
                <a16:creationId xmlns:a16="http://schemas.microsoft.com/office/drawing/2014/main" id="{AEA00EA1-724B-863A-02B7-DD5E943BE892}"/>
              </a:ext>
            </a:extLst>
          </p:cNvPr>
          <p:cNvSpPr txBox="1"/>
          <p:nvPr/>
        </p:nvSpPr>
        <p:spPr>
          <a:xfrm>
            <a:off x="2774209" y="2517532"/>
            <a:ext cx="1082050" cy="400110"/>
          </a:xfrm>
          <a:prstGeom prst="rect">
            <a:avLst/>
          </a:prstGeom>
          <a:noFill/>
        </p:spPr>
        <p:txBody>
          <a:bodyPr wrap="square" rtlCol="0">
            <a:spAutoFit/>
          </a:bodyPr>
          <a:lstStyle/>
          <a:p>
            <a:pPr algn="ctr"/>
            <a:r>
              <a:rPr lang="en-US" sz="2000" b="1" dirty="0">
                <a:solidFill>
                  <a:schemeClr val="accent6">
                    <a:lumMod val="75000"/>
                  </a:schemeClr>
                </a:solidFill>
              </a:rPr>
              <a:t>+36.33%</a:t>
            </a:r>
          </a:p>
        </p:txBody>
      </p:sp>
      <p:grpSp>
        <p:nvGrpSpPr>
          <p:cNvPr id="5" name="Group 4">
            <a:extLst>
              <a:ext uri="{FF2B5EF4-FFF2-40B4-BE49-F238E27FC236}">
                <a16:creationId xmlns:a16="http://schemas.microsoft.com/office/drawing/2014/main" id="{C680E913-0186-3BF0-B0DB-C80636257ADA}"/>
              </a:ext>
            </a:extLst>
          </p:cNvPr>
          <p:cNvGrpSpPr/>
          <p:nvPr/>
        </p:nvGrpSpPr>
        <p:grpSpPr>
          <a:xfrm>
            <a:off x="356457" y="801309"/>
            <a:ext cx="5027068" cy="4556722"/>
            <a:chOff x="1404258" y="1240972"/>
            <a:chExt cx="3657600" cy="3708801"/>
          </a:xfrm>
        </p:grpSpPr>
        <p:pic>
          <p:nvPicPr>
            <p:cNvPr id="8" name="Picture 7">
              <a:extLst>
                <a:ext uri="{FF2B5EF4-FFF2-40B4-BE49-F238E27FC236}">
                  <a16:creationId xmlns:a16="http://schemas.microsoft.com/office/drawing/2014/main" id="{4D82B7E8-4772-B73A-195C-A5309ED88002}"/>
                </a:ext>
              </a:extLst>
            </p:cNvPr>
            <p:cNvPicPr>
              <a:picLocks noChangeAspect="1"/>
            </p:cNvPicPr>
            <p:nvPr/>
          </p:nvPicPr>
          <p:blipFill>
            <a:blip r:embed="rId4"/>
            <a:stretch>
              <a:fillRect/>
            </a:stretch>
          </p:blipFill>
          <p:spPr>
            <a:xfrm>
              <a:off x="1404258" y="1605681"/>
              <a:ext cx="3657600" cy="3344092"/>
            </a:xfrm>
            <a:prstGeom prst="rect">
              <a:avLst/>
            </a:prstGeom>
          </p:spPr>
        </p:pic>
        <p:sp>
          <p:nvSpPr>
            <p:cNvPr id="9" name="Rectangle 8">
              <a:extLst>
                <a:ext uri="{FF2B5EF4-FFF2-40B4-BE49-F238E27FC236}">
                  <a16:creationId xmlns:a16="http://schemas.microsoft.com/office/drawing/2014/main" id="{4D99BCF0-5285-D914-6276-E7A202FEC8D2}"/>
                </a:ext>
              </a:extLst>
            </p:cNvPr>
            <p:cNvSpPr/>
            <p:nvPr/>
          </p:nvSpPr>
          <p:spPr>
            <a:xfrm>
              <a:off x="1436913" y="1240972"/>
              <a:ext cx="2732317" cy="2982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Unique product count of Segments</a:t>
              </a:r>
            </a:p>
          </p:txBody>
        </p:sp>
      </p:grpSp>
      <p:sp>
        <p:nvSpPr>
          <p:cNvPr id="10" name="TextBox 9">
            <a:extLst>
              <a:ext uri="{FF2B5EF4-FFF2-40B4-BE49-F238E27FC236}">
                <a16:creationId xmlns:a16="http://schemas.microsoft.com/office/drawing/2014/main" id="{170D4226-6E84-1B3A-7E6D-F5B0C74E8ABF}"/>
              </a:ext>
            </a:extLst>
          </p:cNvPr>
          <p:cNvSpPr txBox="1"/>
          <p:nvPr/>
        </p:nvSpPr>
        <p:spPr>
          <a:xfrm>
            <a:off x="6260640" y="956075"/>
            <a:ext cx="3233060" cy="3416320"/>
          </a:xfrm>
          <a:prstGeom prst="rect">
            <a:avLst/>
          </a:prstGeom>
          <a:solidFill>
            <a:schemeClr val="tx1"/>
          </a:solidFill>
          <a:ln>
            <a:solidFill>
              <a:schemeClr val="tx1"/>
            </a:solidFill>
          </a:ln>
        </p:spPr>
        <p:txBody>
          <a:bodyPr wrap="square" rtlCol="0">
            <a:spAutoFit/>
          </a:bodyPr>
          <a:lstStyle/>
          <a:p>
            <a:r>
              <a:rPr lang="en-US" dirty="0">
                <a:solidFill>
                  <a:schemeClr val="bg1"/>
                </a:solidFill>
              </a:rPr>
              <a:t>1. </a:t>
            </a:r>
            <a:r>
              <a:rPr lang="en-US" b="1" dirty="0">
                <a:solidFill>
                  <a:schemeClr val="bg1"/>
                </a:solidFill>
              </a:rPr>
              <a:t>Atliq Hardwares offers the most count of products in the “Notebook” followed by “Accessories” segment</a:t>
            </a:r>
            <a:r>
              <a:rPr lang="en-US" dirty="0">
                <a:solidFill>
                  <a:schemeClr val="bg1"/>
                </a:solidFill>
              </a:rPr>
              <a:t>. It shows they have more focus on these areas.</a:t>
            </a:r>
          </a:p>
          <a:p>
            <a:endParaRPr lang="en-US" dirty="0">
              <a:solidFill>
                <a:schemeClr val="bg1"/>
              </a:solidFill>
            </a:endParaRPr>
          </a:p>
          <a:p>
            <a:r>
              <a:rPr lang="en-US" dirty="0">
                <a:solidFill>
                  <a:schemeClr val="bg1"/>
                </a:solidFill>
              </a:rPr>
              <a:t>2. </a:t>
            </a:r>
            <a:r>
              <a:rPr lang="en-US" b="1" dirty="0">
                <a:solidFill>
                  <a:schemeClr val="bg1"/>
                </a:solidFill>
              </a:rPr>
              <a:t>“Peripherals” being the third </a:t>
            </a:r>
            <a:r>
              <a:rPr lang="en-US" dirty="0">
                <a:solidFill>
                  <a:schemeClr val="bg1"/>
                </a:solidFill>
              </a:rPr>
              <a:t>suggests that company specializes producing components for computer assembly.</a:t>
            </a:r>
          </a:p>
        </p:txBody>
      </p:sp>
      <p:sp>
        <p:nvSpPr>
          <p:cNvPr id="11" name="TextBox 10">
            <a:extLst>
              <a:ext uri="{FF2B5EF4-FFF2-40B4-BE49-F238E27FC236}">
                <a16:creationId xmlns:a16="http://schemas.microsoft.com/office/drawing/2014/main" id="{3AE66F7F-4BB0-753F-653F-F78B2B8DB0D4}"/>
              </a:ext>
            </a:extLst>
          </p:cNvPr>
          <p:cNvSpPr txBox="1"/>
          <p:nvPr/>
        </p:nvSpPr>
        <p:spPr>
          <a:xfrm>
            <a:off x="323800" y="6092081"/>
            <a:ext cx="9137242" cy="646331"/>
          </a:xfrm>
          <a:prstGeom prst="rect">
            <a:avLst/>
          </a:prstGeom>
          <a:blipFill dpi="0" rotWithShape="1">
            <a:blip r:embed="rId5"/>
            <a:srcRect/>
            <a:tile tx="0" ty="0" sx="100000" sy="100000" flip="none" algn="tl"/>
          </a:blipFill>
          <a:ln>
            <a:solidFill>
              <a:schemeClr val="tx1"/>
            </a:solidFill>
          </a:ln>
        </p:spPr>
        <p:txBody>
          <a:bodyPr wrap="square" rtlCol="0">
            <a:spAutoFit/>
          </a:bodyPr>
          <a:lstStyle/>
          <a:p>
            <a:pPr algn="ctr"/>
            <a:r>
              <a:rPr lang="en-US" b="1" dirty="0">
                <a:solidFill>
                  <a:schemeClr val="accent2"/>
                </a:solidFill>
                <a:latin typeface="Söhne"/>
              </a:rPr>
              <a:t>Note</a:t>
            </a:r>
            <a:r>
              <a:rPr lang="en-US" b="1" dirty="0">
                <a:solidFill>
                  <a:schemeClr val="bg1"/>
                </a:solidFill>
                <a:latin typeface="Söhne"/>
              </a:rPr>
              <a:t> : </a:t>
            </a:r>
            <a:r>
              <a:rPr lang="en-US" dirty="0">
                <a:solidFill>
                  <a:schemeClr val="bg1"/>
                </a:solidFill>
              </a:rPr>
              <a:t>Atliq Hardware should expand into areas with fewer products to address gaps in their product line and meet customer needs.</a:t>
            </a:r>
          </a:p>
        </p:txBody>
      </p:sp>
    </p:spTree>
    <p:extLst>
      <p:ext uri="{BB962C8B-B14F-4D97-AF65-F5344CB8AC3E}">
        <p14:creationId xmlns:p14="http://schemas.microsoft.com/office/powerpoint/2010/main" val="2667940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217714" y="143556"/>
            <a:ext cx="928551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A532434-0EAF-90DE-BD19-66A1E282ACF6}"/>
              </a:ext>
            </a:extLst>
          </p:cNvPr>
          <p:cNvSpPr txBox="1"/>
          <p:nvPr/>
        </p:nvSpPr>
        <p:spPr>
          <a:xfrm>
            <a:off x="2198645" y="305488"/>
            <a:ext cx="1621972" cy="430887"/>
          </a:xfrm>
          <a:prstGeom prst="rect">
            <a:avLst/>
          </a:prstGeom>
          <a:solidFill>
            <a:schemeClr val="accent1">
              <a:lumMod val="50000"/>
            </a:schemeClr>
          </a:solidFill>
        </p:spPr>
        <p:txBody>
          <a:bodyPr wrap="square" rtlCol="0">
            <a:spAutoFit/>
          </a:bodyPr>
          <a:lstStyle/>
          <a:p>
            <a:pPr algn="ctr"/>
            <a:r>
              <a:rPr lang="en-US" sz="2200" b="1" dirty="0">
                <a:solidFill>
                  <a:schemeClr val="bg1"/>
                </a:solidFill>
              </a:rPr>
              <a:t>Request 4</a:t>
            </a:r>
          </a:p>
        </p:txBody>
      </p:sp>
      <p:sp>
        <p:nvSpPr>
          <p:cNvPr id="16" name="TextBox 15">
            <a:extLst>
              <a:ext uri="{FF2B5EF4-FFF2-40B4-BE49-F238E27FC236}">
                <a16:creationId xmlns:a16="http://schemas.microsoft.com/office/drawing/2014/main" id="{D53762B6-7E3C-7110-ED07-1C2A81111039}"/>
              </a:ext>
            </a:extLst>
          </p:cNvPr>
          <p:cNvSpPr txBox="1"/>
          <p:nvPr/>
        </p:nvSpPr>
        <p:spPr>
          <a:xfrm>
            <a:off x="1877962" y="914984"/>
            <a:ext cx="7714351" cy="1692771"/>
          </a:xfrm>
          <a:prstGeom prst="rect">
            <a:avLst/>
          </a:prstGeom>
          <a:noFill/>
        </p:spPr>
        <p:txBody>
          <a:bodyPr wrap="square" rtlCol="0">
            <a:spAutoFit/>
          </a:bodyPr>
          <a:lstStyle/>
          <a:p>
            <a:pPr algn="l"/>
            <a:r>
              <a:rPr lang="en-US" sz="2600" dirty="0"/>
              <a:t>Follow-up: Which segment had the most increase in unique products in 2021 vs 2020? The final output contains these fields,    segment     product_count_2020 product_count_2021    difference</a:t>
            </a:r>
          </a:p>
        </p:txBody>
      </p:sp>
      <p:pic>
        <p:nvPicPr>
          <p:cNvPr id="4" name="Graphic 3" descr="Man in business attire">
            <a:extLst>
              <a:ext uri="{FF2B5EF4-FFF2-40B4-BE49-F238E27FC236}">
                <a16:creationId xmlns:a16="http://schemas.microsoft.com/office/drawing/2014/main" id="{54B2293B-E06F-88A2-B79C-5D212A26DF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0371" y="192962"/>
            <a:ext cx="1692906" cy="2286044"/>
          </a:xfrm>
          <a:prstGeom prst="rect">
            <a:avLst/>
          </a:prstGeom>
        </p:spPr>
      </p:pic>
      <p:sp>
        <p:nvSpPr>
          <p:cNvPr id="9" name="TextBox 8">
            <a:extLst>
              <a:ext uri="{FF2B5EF4-FFF2-40B4-BE49-F238E27FC236}">
                <a16:creationId xmlns:a16="http://schemas.microsoft.com/office/drawing/2014/main" id="{6383D8BA-3891-0498-1E7E-7A12E6DD36BE}"/>
              </a:ext>
            </a:extLst>
          </p:cNvPr>
          <p:cNvSpPr txBox="1"/>
          <p:nvPr/>
        </p:nvSpPr>
        <p:spPr>
          <a:xfrm>
            <a:off x="270134" y="3426767"/>
            <a:ext cx="134095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Output</a:t>
            </a:r>
          </a:p>
        </p:txBody>
      </p:sp>
      <p:sp>
        <p:nvSpPr>
          <p:cNvPr id="40" name="Rectangle 39">
            <a:extLst>
              <a:ext uri="{FF2B5EF4-FFF2-40B4-BE49-F238E27FC236}">
                <a16:creationId xmlns:a16="http://schemas.microsoft.com/office/drawing/2014/main" id="{54F4F211-4F0E-4680-8AE9-7A50AE0756C9}"/>
              </a:ext>
            </a:extLst>
          </p:cNvPr>
          <p:cNvSpPr/>
          <p:nvPr/>
        </p:nvSpPr>
        <p:spPr>
          <a:xfrm>
            <a:off x="2721430" y="6204857"/>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Australia</a:t>
            </a:r>
          </a:p>
        </p:txBody>
      </p:sp>
      <p:sp>
        <p:nvSpPr>
          <p:cNvPr id="41" name="Rectangle 40">
            <a:extLst>
              <a:ext uri="{FF2B5EF4-FFF2-40B4-BE49-F238E27FC236}">
                <a16:creationId xmlns:a16="http://schemas.microsoft.com/office/drawing/2014/main" id="{8D568B62-9392-5C26-F8E8-826DBA0EC6C0}"/>
              </a:ext>
            </a:extLst>
          </p:cNvPr>
          <p:cNvSpPr/>
          <p:nvPr/>
        </p:nvSpPr>
        <p:spPr>
          <a:xfrm>
            <a:off x="1611084" y="5138055"/>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India</a:t>
            </a:r>
          </a:p>
        </p:txBody>
      </p:sp>
      <p:sp>
        <p:nvSpPr>
          <p:cNvPr id="42" name="Rectangle 41">
            <a:extLst>
              <a:ext uri="{FF2B5EF4-FFF2-40B4-BE49-F238E27FC236}">
                <a16:creationId xmlns:a16="http://schemas.microsoft.com/office/drawing/2014/main" id="{BD414727-F43E-AC47-864A-E90C10B79B1F}"/>
              </a:ext>
            </a:extLst>
          </p:cNvPr>
          <p:cNvSpPr/>
          <p:nvPr/>
        </p:nvSpPr>
        <p:spPr>
          <a:xfrm>
            <a:off x="1347045" y="5657789"/>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Bangladesh</a:t>
            </a:r>
          </a:p>
        </p:txBody>
      </p:sp>
      <p:sp>
        <p:nvSpPr>
          <p:cNvPr id="43" name="Rectangle 42">
            <a:extLst>
              <a:ext uri="{FF2B5EF4-FFF2-40B4-BE49-F238E27FC236}">
                <a16:creationId xmlns:a16="http://schemas.microsoft.com/office/drawing/2014/main" id="{E0F25DDB-6FA1-3264-B314-FADE0E2F6F2C}"/>
              </a:ext>
            </a:extLst>
          </p:cNvPr>
          <p:cNvSpPr/>
          <p:nvPr/>
        </p:nvSpPr>
        <p:spPr>
          <a:xfrm>
            <a:off x="2968166" y="4822156"/>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Japan</a:t>
            </a:r>
          </a:p>
        </p:txBody>
      </p:sp>
      <p:sp>
        <p:nvSpPr>
          <p:cNvPr id="44" name="Rectangle 43">
            <a:extLst>
              <a:ext uri="{FF2B5EF4-FFF2-40B4-BE49-F238E27FC236}">
                <a16:creationId xmlns:a16="http://schemas.microsoft.com/office/drawing/2014/main" id="{A4820B2B-6788-0B2A-C47E-EDB1180FCD50}"/>
              </a:ext>
            </a:extLst>
          </p:cNvPr>
          <p:cNvSpPr/>
          <p:nvPr/>
        </p:nvSpPr>
        <p:spPr>
          <a:xfrm>
            <a:off x="2070095" y="5834392"/>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Indonesia</a:t>
            </a:r>
          </a:p>
        </p:txBody>
      </p:sp>
      <p:sp>
        <p:nvSpPr>
          <p:cNvPr id="45" name="Rectangle 44">
            <a:extLst>
              <a:ext uri="{FF2B5EF4-FFF2-40B4-BE49-F238E27FC236}">
                <a16:creationId xmlns:a16="http://schemas.microsoft.com/office/drawing/2014/main" id="{5C1A1808-B092-927E-D322-68B13F8F0CC1}"/>
              </a:ext>
            </a:extLst>
          </p:cNvPr>
          <p:cNvSpPr/>
          <p:nvPr/>
        </p:nvSpPr>
        <p:spPr>
          <a:xfrm>
            <a:off x="3815315" y="6539118"/>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New Zealand</a:t>
            </a:r>
          </a:p>
        </p:txBody>
      </p:sp>
      <p:sp>
        <p:nvSpPr>
          <p:cNvPr id="46" name="Rectangle 45">
            <a:extLst>
              <a:ext uri="{FF2B5EF4-FFF2-40B4-BE49-F238E27FC236}">
                <a16:creationId xmlns:a16="http://schemas.microsoft.com/office/drawing/2014/main" id="{65761C99-0A80-AB4E-7C5B-423BC70A7BCD}"/>
              </a:ext>
            </a:extLst>
          </p:cNvPr>
          <p:cNvSpPr/>
          <p:nvPr/>
        </p:nvSpPr>
        <p:spPr>
          <a:xfrm>
            <a:off x="2704484" y="5388429"/>
            <a:ext cx="996658" cy="127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7" name="Rectangle 46">
            <a:extLst>
              <a:ext uri="{FF2B5EF4-FFF2-40B4-BE49-F238E27FC236}">
                <a16:creationId xmlns:a16="http://schemas.microsoft.com/office/drawing/2014/main" id="{92A31EBE-EE88-B921-F3BE-F0E0F594534D}"/>
              </a:ext>
            </a:extLst>
          </p:cNvPr>
          <p:cNvSpPr/>
          <p:nvPr/>
        </p:nvSpPr>
        <p:spPr>
          <a:xfrm>
            <a:off x="2228788" y="4732553"/>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cxnSp>
        <p:nvCxnSpPr>
          <p:cNvPr id="49" name="Straight Arrow Connector 48">
            <a:extLst>
              <a:ext uri="{FF2B5EF4-FFF2-40B4-BE49-F238E27FC236}">
                <a16:creationId xmlns:a16="http://schemas.microsoft.com/office/drawing/2014/main" id="{59BE3196-0F83-E8F3-F5B7-99AB50A76171}"/>
              </a:ext>
            </a:extLst>
          </p:cNvPr>
          <p:cNvCxnSpPr>
            <a:cxnSpLocks/>
          </p:cNvCxnSpPr>
          <p:nvPr/>
        </p:nvCxnSpPr>
        <p:spPr>
          <a:xfrm flipH="1">
            <a:off x="1963051" y="5279569"/>
            <a:ext cx="199302" cy="432648"/>
          </a:xfrm>
          <a:prstGeom prst="straightConnector1">
            <a:avLst/>
          </a:prstGeom>
          <a:ln w="3175">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8099DF2-47CC-7BAA-7E91-AA9B814087FC}"/>
              </a:ext>
            </a:extLst>
          </p:cNvPr>
          <p:cNvPicPr>
            <a:picLocks noChangeAspect="1"/>
          </p:cNvPicPr>
          <p:nvPr/>
        </p:nvPicPr>
        <p:blipFill>
          <a:blip r:embed="rId4"/>
          <a:stretch>
            <a:fillRect/>
          </a:stretch>
        </p:blipFill>
        <p:spPr>
          <a:xfrm>
            <a:off x="1733357" y="3449198"/>
            <a:ext cx="7647598" cy="2991886"/>
          </a:xfrm>
          <a:prstGeom prst="rect">
            <a:avLst/>
          </a:prstGeom>
        </p:spPr>
      </p:pic>
    </p:spTree>
    <p:extLst>
      <p:ext uri="{BB962C8B-B14F-4D97-AF65-F5344CB8AC3E}">
        <p14:creationId xmlns:p14="http://schemas.microsoft.com/office/powerpoint/2010/main" val="4000153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95943" y="130628"/>
            <a:ext cx="938348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83EFBB8-1313-359A-6C1F-94CB1F3FD07A}"/>
              </a:ext>
            </a:extLst>
          </p:cNvPr>
          <p:cNvSpPr txBox="1"/>
          <p:nvPr/>
        </p:nvSpPr>
        <p:spPr>
          <a:xfrm>
            <a:off x="455551" y="222730"/>
            <a:ext cx="2318658"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Visualization</a:t>
            </a:r>
          </a:p>
        </p:txBody>
      </p:sp>
      <p:sp>
        <p:nvSpPr>
          <p:cNvPr id="4" name="TextBox 3">
            <a:extLst>
              <a:ext uri="{FF2B5EF4-FFF2-40B4-BE49-F238E27FC236}">
                <a16:creationId xmlns:a16="http://schemas.microsoft.com/office/drawing/2014/main" id="{37376A97-08CC-ABC5-4B3B-4BDE6AB230ED}"/>
              </a:ext>
            </a:extLst>
          </p:cNvPr>
          <p:cNvSpPr txBox="1"/>
          <p:nvPr/>
        </p:nvSpPr>
        <p:spPr>
          <a:xfrm>
            <a:off x="7137755" y="332600"/>
            <a:ext cx="147883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Insight</a:t>
            </a:r>
          </a:p>
        </p:txBody>
      </p:sp>
      <p:pic>
        <p:nvPicPr>
          <p:cNvPr id="6" name="Graphic 5" descr="A lightbulb">
            <a:extLst>
              <a:ext uri="{FF2B5EF4-FFF2-40B4-BE49-F238E27FC236}">
                <a16:creationId xmlns:a16="http://schemas.microsoft.com/office/drawing/2014/main" id="{C2285EBD-75CF-D3A2-88C0-346CD52A83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5400" y="-229028"/>
            <a:ext cx="1368300" cy="1368300"/>
          </a:xfrm>
          <a:prstGeom prst="rect">
            <a:avLst/>
          </a:prstGeom>
        </p:spPr>
      </p:pic>
      <p:sp>
        <p:nvSpPr>
          <p:cNvPr id="16" name="TextBox 15">
            <a:extLst>
              <a:ext uri="{FF2B5EF4-FFF2-40B4-BE49-F238E27FC236}">
                <a16:creationId xmlns:a16="http://schemas.microsoft.com/office/drawing/2014/main" id="{AEA00EA1-724B-863A-02B7-DD5E943BE892}"/>
              </a:ext>
            </a:extLst>
          </p:cNvPr>
          <p:cNvSpPr txBox="1"/>
          <p:nvPr/>
        </p:nvSpPr>
        <p:spPr>
          <a:xfrm>
            <a:off x="2774209" y="2517532"/>
            <a:ext cx="1082050" cy="400110"/>
          </a:xfrm>
          <a:prstGeom prst="rect">
            <a:avLst/>
          </a:prstGeom>
          <a:noFill/>
        </p:spPr>
        <p:txBody>
          <a:bodyPr wrap="square" rtlCol="0">
            <a:spAutoFit/>
          </a:bodyPr>
          <a:lstStyle/>
          <a:p>
            <a:pPr algn="ctr"/>
            <a:r>
              <a:rPr lang="en-US" sz="2000" b="1" dirty="0">
                <a:solidFill>
                  <a:schemeClr val="accent6">
                    <a:lumMod val="75000"/>
                  </a:schemeClr>
                </a:solidFill>
              </a:rPr>
              <a:t>+36.33%</a:t>
            </a:r>
          </a:p>
        </p:txBody>
      </p:sp>
      <p:pic>
        <p:nvPicPr>
          <p:cNvPr id="7" name="Picture 6">
            <a:extLst>
              <a:ext uri="{FF2B5EF4-FFF2-40B4-BE49-F238E27FC236}">
                <a16:creationId xmlns:a16="http://schemas.microsoft.com/office/drawing/2014/main" id="{FE42BB37-A594-079A-4C3E-695A8D19C41A}"/>
              </a:ext>
            </a:extLst>
          </p:cNvPr>
          <p:cNvPicPr>
            <a:picLocks noChangeAspect="1"/>
          </p:cNvPicPr>
          <p:nvPr/>
        </p:nvPicPr>
        <p:blipFill>
          <a:blip r:embed="rId4"/>
          <a:stretch>
            <a:fillRect/>
          </a:stretch>
        </p:blipFill>
        <p:spPr>
          <a:xfrm>
            <a:off x="455551" y="776497"/>
            <a:ext cx="5032496" cy="4665542"/>
          </a:xfrm>
          <a:prstGeom prst="rect">
            <a:avLst/>
          </a:prstGeom>
        </p:spPr>
      </p:pic>
      <p:sp>
        <p:nvSpPr>
          <p:cNvPr id="12" name="TextBox 11">
            <a:extLst>
              <a:ext uri="{FF2B5EF4-FFF2-40B4-BE49-F238E27FC236}">
                <a16:creationId xmlns:a16="http://schemas.microsoft.com/office/drawing/2014/main" id="{558DD37F-41DA-CC0B-A462-A12861CFAF7A}"/>
              </a:ext>
            </a:extLst>
          </p:cNvPr>
          <p:cNvSpPr txBox="1"/>
          <p:nvPr/>
        </p:nvSpPr>
        <p:spPr>
          <a:xfrm>
            <a:off x="5638801" y="1256943"/>
            <a:ext cx="3854899" cy="4801314"/>
          </a:xfrm>
          <a:prstGeom prst="rect">
            <a:avLst/>
          </a:prstGeom>
          <a:solidFill>
            <a:schemeClr val="tx1"/>
          </a:solidFill>
          <a:ln>
            <a:solidFill>
              <a:schemeClr val="tx1"/>
            </a:solidFill>
          </a:ln>
        </p:spPr>
        <p:txBody>
          <a:bodyPr wrap="square" rtlCol="0">
            <a:spAutoFit/>
          </a:bodyPr>
          <a:lstStyle/>
          <a:p>
            <a:r>
              <a:rPr lang="en-US" dirty="0">
                <a:solidFill>
                  <a:schemeClr val="bg1"/>
                </a:solidFill>
              </a:rPr>
              <a:t>1. All segments have a boost in product count in 2021</a:t>
            </a:r>
          </a:p>
          <a:p>
            <a:endParaRPr lang="en-US" dirty="0">
              <a:solidFill>
                <a:schemeClr val="bg1"/>
              </a:solidFill>
            </a:endParaRPr>
          </a:p>
          <a:p>
            <a:r>
              <a:rPr lang="en-US" dirty="0">
                <a:solidFill>
                  <a:schemeClr val="bg1"/>
                </a:solidFill>
              </a:rPr>
              <a:t>2. </a:t>
            </a:r>
            <a:r>
              <a:rPr lang="en-US" b="1" dirty="0">
                <a:solidFill>
                  <a:schemeClr val="bg1"/>
                </a:solidFill>
              </a:rPr>
              <a:t>"Accessories" segment has the most growth. </a:t>
            </a:r>
            <a:r>
              <a:rPr lang="en-US" dirty="0">
                <a:solidFill>
                  <a:schemeClr val="bg1"/>
                </a:solidFill>
              </a:rPr>
              <a:t>Pandemic might be reason, reflecting customers' interest in products that enhance their work-from-home setups, such as mouse, keyboards, and batteries.</a:t>
            </a:r>
          </a:p>
          <a:p>
            <a:endParaRPr lang="en-US" dirty="0">
              <a:solidFill>
                <a:schemeClr val="bg1"/>
              </a:solidFill>
            </a:endParaRPr>
          </a:p>
          <a:p>
            <a:r>
              <a:rPr lang="en-US" dirty="0">
                <a:solidFill>
                  <a:schemeClr val="bg1"/>
                </a:solidFill>
              </a:rPr>
              <a:t>3.</a:t>
            </a:r>
            <a:r>
              <a:rPr lang="en-US" b="1" dirty="0">
                <a:solidFill>
                  <a:schemeClr val="bg1"/>
                </a:solidFill>
              </a:rPr>
              <a:t> “Notebook” and “Peripherals” has the 2</a:t>
            </a:r>
            <a:r>
              <a:rPr lang="en-US" b="1" baseline="30000" dirty="0">
                <a:solidFill>
                  <a:schemeClr val="bg1"/>
                </a:solidFill>
              </a:rPr>
              <a:t>nd</a:t>
            </a:r>
            <a:r>
              <a:rPr lang="en-US" b="1" dirty="0">
                <a:solidFill>
                  <a:schemeClr val="bg1"/>
                </a:solidFill>
              </a:rPr>
              <a:t> highest increase, </a:t>
            </a:r>
            <a:r>
              <a:rPr lang="en-US" dirty="0">
                <a:solidFill>
                  <a:schemeClr val="bg1"/>
                </a:solidFill>
              </a:rPr>
              <a:t>reflecting a demand for laptops for both personal and business use and computer components for cost-effective upgrades or DIY builds.</a:t>
            </a:r>
          </a:p>
          <a:p>
            <a:endParaRPr lang="en-US" dirty="0">
              <a:solidFill>
                <a:schemeClr val="bg1"/>
              </a:solidFill>
            </a:endParaRPr>
          </a:p>
        </p:txBody>
      </p:sp>
    </p:spTree>
    <p:extLst>
      <p:ext uri="{BB962C8B-B14F-4D97-AF65-F5344CB8AC3E}">
        <p14:creationId xmlns:p14="http://schemas.microsoft.com/office/powerpoint/2010/main" val="1144061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217714" y="143556"/>
            <a:ext cx="928551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A532434-0EAF-90DE-BD19-66A1E282ACF6}"/>
              </a:ext>
            </a:extLst>
          </p:cNvPr>
          <p:cNvSpPr txBox="1"/>
          <p:nvPr/>
        </p:nvSpPr>
        <p:spPr>
          <a:xfrm>
            <a:off x="2198645" y="305488"/>
            <a:ext cx="1621972" cy="430887"/>
          </a:xfrm>
          <a:prstGeom prst="rect">
            <a:avLst/>
          </a:prstGeom>
          <a:solidFill>
            <a:schemeClr val="accent1">
              <a:lumMod val="50000"/>
            </a:schemeClr>
          </a:solidFill>
        </p:spPr>
        <p:txBody>
          <a:bodyPr wrap="square" rtlCol="0">
            <a:spAutoFit/>
          </a:bodyPr>
          <a:lstStyle/>
          <a:p>
            <a:pPr algn="ctr"/>
            <a:r>
              <a:rPr lang="en-US" sz="2200" b="1" dirty="0">
                <a:solidFill>
                  <a:schemeClr val="bg1"/>
                </a:solidFill>
              </a:rPr>
              <a:t>Request 5</a:t>
            </a:r>
          </a:p>
        </p:txBody>
      </p:sp>
      <p:sp>
        <p:nvSpPr>
          <p:cNvPr id="16" name="TextBox 15">
            <a:extLst>
              <a:ext uri="{FF2B5EF4-FFF2-40B4-BE49-F238E27FC236}">
                <a16:creationId xmlns:a16="http://schemas.microsoft.com/office/drawing/2014/main" id="{D53762B6-7E3C-7110-ED07-1C2A81111039}"/>
              </a:ext>
            </a:extLst>
          </p:cNvPr>
          <p:cNvSpPr txBox="1"/>
          <p:nvPr/>
        </p:nvSpPr>
        <p:spPr>
          <a:xfrm>
            <a:off x="1877962" y="914984"/>
            <a:ext cx="7714351" cy="1692771"/>
          </a:xfrm>
          <a:prstGeom prst="rect">
            <a:avLst/>
          </a:prstGeom>
          <a:noFill/>
        </p:spPr>
        <p:txBody>
          <a:bodyPr wrap="square" rtlCol="0">
            <a:spAutoFit/>
          </a:bodyPr>
          <a:lstStyle/>
          <a:p>
            <a:pPr algn="l"/>
            <a:r>
              <a:rPr lang="en-US" sz="2600" dirty="0"/>
              <a:t>Get the products that have the highest and lowest manufacturing costs. The final output should contain these fields,      product_code        product    manufacturing_cost</a:t>
            </a:r>
          </a:p>
        </p:txBody>
      </p:sp>
      <p:pic>
        <p:nvPicPr>
          <p:cNvPr id="4" name="Graphic 3" descr="Man in business attire">
            <a:extLst>
              <a:ext uri="{FF2B5EF4-FFF2-40B4-BE49-F238E27FC236}">
                <a16:creationId xmlns:a16="http://schemas.microsoft.com/office/drawing/2014/main" id="{54B2293B-E06F-88A2-B79C-5D212A26DF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0371" y="192962"/>
            <a:ext cx="1692906" cy="2286044"/>
          </a:xfrm>
          <a:prstGeom prst="rect">
            <a:avLst/>
          </a:prstGeom>
        </p:spPr>
      </p:pic>
      <p:sp>
        <p:nvSpPr>
          <p:cNvPr id="9" name="TextBox 8">
            <a:extLst>
              <a:ext uri="{FF2B5EF4-FFF2-40B4-BE49-F238E27FC236}">
                <a16:creationId xmlns:a16="http://schemas.microsoft.com/office/drawing/2014/main" id="{6383D8BA-3891-0498-1E7E-7A12E6DD36BE}"/>
              </a:ext>
            </a:extLst>
          </p:cNvPr>
          <p:cNvSpPr txBox="1"/>
          <p:nvPr/>
        </p:nvSpPr>
        <p:spPr>
          <a:xfrm>
            <a:off x="2198645" y="3462275"/>
            <a:ext cx="134095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Output</a:t>
            </a:r>
          </a:p>
        </p:txBody>
      </p:sp>
      <p:sp>
        <p:nvSpPr>
          <p:cNvPr id="40" name="Rectangle 39">
            <a:extLst>
              <a:ext uri="{FF2B5EF4-FFF2-40B4-BE49-F238E27FC236}">
                <a16:creationId xmlns:a16="http://schemas.microsoft.com/office/drawing/2014/main" id="{54F4F211-4F0E-4680-8AE9-7A50AE0756C9}"/>
              </a:ext>
            </a:extLst>
          </p:cNvPr>
          <p:cNvSpPr/>
          <p:nvPr/>
        </p:nvSpPr>
        <p:spPr>
          <a:xfrm>
            <a:off x="2721430" y="6204857"/>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Australia</a:t>
            </a:r>
          </a:p>
        </p:txBody>
      </p:sp>
      <p:sp>
        <p:nvSpPr>
          <p:cNvPr id="41" name="Rectangle 40">
            <a:extLst>
              <a:ext uri="{FF2B5EF4-FFF2-40B4-BE49-F238E27FC236}">
                <a16:creationId xmlns:a16="http://schemas.microsoft.com/office/drawing/2014/main" id="{8D568B62-9392-5C26-F8E8-826DBA0EC6C0}"/>
              </a:ext>
            </a:extLst>
          </p:cNvPr>
          <p:cNvSpPr/>
          <p:nvPr/>
        </p:nvSpPr>
        <p:spPr>
          <a:xfrm>
            <a:off x="1611084" y="5138055"/>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India</a:t>
            </a:r>
          </a:p>
        </p:txBody>
      </p:sp>
      <p:sp>
        <p:nvSpPr>
          <p:cNvPr id="42" name="Rectangle 41">
            <a:extLst>
              <a:ext uri="{FF2B5EF4-FFF2-40B4-BE49-F238E27FC236}">
                <a16:creationId xmlns:a16="http://schemas.microsoft.com/office/drawing/2014/main" id="{BD414727-F43E-AC47-864A-E90C10B79B1F}"/>
              </a:ext>
            </a:extLst>
          </p:cNvPr>
          <p:cNvSpPr/>
          <p:nvPr/>
        </p:nvSpPr>
        <p:spPr>
          <a:xfrm>
            <a:off x="1347045" y="5657789"/>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Bangladesh</a:t>
            </a:r>
          </a:p>
        </p:txBody>
      </p:sp>
      <p:sp>
        <p:nvSpPr>
          <p:cNvPr id="43" name="Rectangle 42">
            <a:extLst>
              <a:ext uri="{FF2B5EF4-FFF2-40B4-BE49-F238E27FC236}">
                <a16:creationId xmlns:a16="http://schemas.microsoft.com/office/drawing/2014/main" id="{E0F25DDB-6FA1-3264-B314-FADE0E2F6F2C}"/>
              </a:ext>
            </a:extLst>
          </p:cNvPr>
          <p:cNvSpPr/>
          <p:nvPr/>
        </p:nvSpPr>
        <p:spPr>
          <a:xfrm>
            <a:off x="2968166" y="4822156"/>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Japan</a:t>
            </a:r>
          </a:p>
        </p:txBody>
      </p:sp>
      <p:sp>
        <p:nvSpPr>
          <p:cNvPr id="44" name="Rectangle 43">
            <a:extLst>
              <a:ext uri="{FF2B5EF4-FFF2-40B4-BE49-F238E27FC236}">
                <a16:creationId xmlns:a16="http://schemas.microsoft.com/office/drawing/2014/main" id="{A4820B2B-6788-0B2A-C47E-EDB1180FCD50}"/>
              </a:ext>
            </a:extLst>
          </p:cNvPr>
          <p:cNvSpPr/>
          <p:nvPr/>
        </p:nvSpPr>
        <p:spPr>
          <a:xfrm>
            <a:off x="2070095" y="5834392"/>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Indonesia</a:t>
            </a:r>
          </a:p>
        </p:txBody>
      </p:sp>
      <p:sp>
        <p:nvSpPr>
          <p:cNvPr id="45" name="Rectangle 44">
            <a:extLst>
              <a:ext uri="{FF2B5EF4-FFF2-40B4-BE49-F238E27FC236}">
                <a16:creationId xmlns:a16="http://schemas.microsoft.com/office/drawing/2014/main" id="{5C1A1808-B092-927E-D322-68B13F8F0CC1}"/>
              </a:ext>
            </a:extLst>
          </p:cNvPr>
          <p:cNvSpPr/>
          <p:nvPr/>
        </p:nvSpPr>
        <p:spPr>
          <a:xfrm>
            <a:off x="3815315" y="6539118"/>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New Zealand</a:t>
            </a:r>
          </a:p>
        </p:txBody>
      </p:sp>
      <p:sp>
        <p:nvSpPr>
          <p:cNvPr id="46" name="Rectangle 45">
            <a:extLst>
              <a:ext uri="{FF2B5EF4-FFF2-40B4-BE49-F238E27FC236}">
                <a16:creationId xmlns:a16="http://schemas.microsoft.com/office/drawing/2014/main" id="{65761C99-0A80-AB4E-7C5B-423BC70A7BCD}"/>
              </a:ext>
            </a:extLst>
          </p:cNvPr>
          <p:cNvSpPr/>
          <p:nvPr/>
        </p:nvSpPr>
        <p:spPr>
          <a:xfrm>
            <a:off x="2704484" y="5388429"/>
            <a:ext cx="996658" cy="127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7" name="Rectangle 46">
            <a:extLst>
              <a:ext uri="{FF2B5EF4-FFF2-40B4-BE49-F238E27FC236}">
                <a16:creationId xmlns:a16="http://schemas.microsoft.com/office/drawing/2014/main" id="{92A31EBE-EE88-B921-F3BE-F0E0F594534D}"/>
              </a:ext>
            </a:extLst>
          </p:cNvPr>
          <p:cNvSpPr/>
          <p:nvPr/>
        </p:nvSpPr>
        <p:spPr>
          <a:xfrm>
            <a:off x="2228788" y="4732553"/>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cxnSp>
        <p:nvCxnSpPr>
          <p:cNvPr id="49" name="Straight Arrow Connector 48">
            <a:extLst>
              <a:ext uri="{FF2B5EF4-FFF2-40B4-BE49-F238E27FC236}">
                <a16:creationId xmlns:a16="http://schemas.microsoft.com/office/drawing/2014/main" id="{59BE3196-0F83-E8F3-F5B7-99AB50A76171}"/>
              </a:ext>
            </a:extLst>
          </p:cNvPr>
          <p:cNvCxnSpPr>
            <a:cxnSpLocks/>
          </p:cNvCxnSpPr>
          <p:nvPr/>
        </p:nvCxnSpPr>
        <p:spPr>
          <a:xfrm flipH="1">
            <a:off x="1963051" y="5279569"/>
            <a:ext cx="199302" cy="432648"/>
          </a:xfrm>
          <a:prstGeom prst="straightConnector1">
            <a:avLst/>
          </a:prstGeom>
          <a:ln w="3175">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8B9494B-1EEA-93C0-B1D1-08A9D9C68ED2}"/>
              </a:ext>
            </a:extLst>
          </p:cNvPr>
          <p:cNvPicPr>
            <a:picLocks noChangeAspect="1"/>
          </p:cNvPicPr>
          <p:nvPr/>
        </p:nvPicPr>
        <p:blipFill>
          <a:blip r:embed="rId4"/>
          <a:stretch>
            <a:fillRect/>
          </a:stretch>
        </p:blipFill>
        <p:spPr>
          <a:xfrm>
            <a:off x="383247" y="4402806"/>
            <a:ext cx="8987106" cy="1716374"/>
          </a:xfrm>
          <a:prstGeom prst="rect">
            <a:avLst/>
          </a:prstGeom>
        </p:spPr>
      </p:pic>
    </p:spTree>
    <p:extLst>
      <p:ext uri="{BB962C8B-B14F-4D97-AF65-F5344CB8AC3E}">
        <p14:creationId xmlns:p14="http://schemas.microsoft.com/office/powerpoint/2010/main" val="3816293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95943" y="130628"/>
            <a:ext cx="938348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83EFBB8-1313-359A-6C1F-94CB1F3FD07A}"/>
              </a:ext>
            </a:extLst>
          </p:cNvPr>
          <p:cNvSpPr txBox="1"/>
          <p:nvPr/>
        </p:nvSpPr>
        <p:spPr>
          <a:xfrm>
            <a:off x="455551" y="357318"/>
            <a:ext cx="2318658"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Visualization</a:t>
            </a:r>
          </a:p>
        </p:txBody>
      </p:sp>
      <p:sp>
        <p:nvSpPr>
          <p:cNvPr id="4" name="TextBox 3">
            <a:extLst>
              <a:ext uri="{FF2B5EF4-FFF2-40B4-BE49-F238E27FC236}">
                <a16:creationId xmlns:a16="http://schemas.microsoft.com/office/drawing/2014/main" id="{37376A97-08CC-ABC5-4B3B-4BDE6AB230ED}"/>
              </a:ext>
            </a:extLst>
          </p:cNvPr>
          <p:cNvSpPr txBox="1"/>
          <p:nvPr/>
        </p:nvSpPr>
        <p:spPr>
          <a:xfrm>
            <a:off x="7137755" y="332600"/>
            <a:ext cx="147883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Insight</a:t>
            </a:r>
          </a:p>
        </p:txBody>
      </p:sp>
      <p:pic>
        <p:nvPicPr>
          <p:cNvPr id="6" name="Graphic 5" descr="A lightbulb">
            <a:extLst>
              <a:ext uri="{FF2B5EF4-FFF2-40B4-BE49-F238E27FC236}">
                <a16:creationId xmlns:a16="http://schemas.microsoft.com/office/drawing/2014/main" id="{C2285EBD-75CF-D3A2-88C0-346CD52A83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5400" y="-229028"/>
            <a:ext cx="1368300" cy="1368300"/>
          </a:xfrm>
          <a:prstGeom prst="rect">
            <a:avLst/>
          </a:prstGeom>
        </p:spPr>
      </p:pic>
      <p:grpSp>
        <p:nvGrpSpPr>
          <p:cNvPr id="8" name="Group 7">
            <a:extLst>
              <a:ext uri="{FF2B5EF4-FFF2-40B4-BE49-F238E27FC236}">
                <a16:creationId xmlns:a16="http://schemas.microsoft.com/office/drawing/2014/main" id="{3849BD96-9CF7-38B8-2516-0EF30C05AC47}"/>
              </a:ext>
            </a:extLst>
          </p:cNvPr>
          <p:cNvGrpSpPr/>
          <p:nvPr/>
        </p:nvGrpSpPr>
        <p:grpSpPr>
          <a:xfrm>
            <a:off x="404105" y="1139272"/>
            <a:ext cx="4740208" cy="3418938"/>
            <a:chOff x="1394994" y="1921008"/>
            <a:chExt cx="3688633" cy="2548082"/>
          </a:xfrm>
        </p:grpSpPr>
        <p:pic>
          <p:nvPicPr>
            <p:cNvPr id="9" name="Picture 8">
              <a:extLst>
                <a:ext uri="{FF2B5EF4-FFF2-40B4-BE49-F238E27FC236}">
                  <a16:creationId xmlns:a16="http://schemas.microsoft.com/office/drawing/2014/main" id="{C30B78DB-58D7-F753-70BB-666C871E44C9}"/>
                </a:ext>
              </a:extLst>
            </p:cNvPr>
            <p:cNvPicPr>
              <a:picLocks noChangeAspect="1"/>
            </p:cNvPicPr>
            <p:nvPr/>
          </p:nvPicPr>
          <p:blipFill>
            <a:blip r:embed="rId4"/>
            <a:stretch>
              <a:fillRect/>
            </a:stretch>
          </p:blipFill>
          <p:spPr>
            <a:xfrm>
              <a:off x="1404258" y="2337158"/>
              <a:ext cx="3383280" cy="2131932"/>
            </a:xfrm>
            <a:prstGeom prst="rect">
              <a:avLst/>
            </a:prstGeom>
          </p:spPr>
        </p:pic>
        <p:sp>
          <p:nvSpPr>
            <p:cNvPr id="10" name="Rectangle 9">
              <a:extLst>
                <a:ext uri="{FF2B5EF4-FFF2-40B4-BE49-F238E27FC236}">
                  <a16:creationId xmlns:a16="http://schemas.microsoft.com/office/drawing/2014/main" id="{9067A16A-03A3-6D19-1F46-E2AAD9CF0F81}"/>
                </a:ext>
              </a:extLst>
            </p:cNvPr>
            <p:cNvSpPr/>
            <p:nvPr/>
          </p:nvSpPr>
          <p:spPr>
            <a:xfrm>
              <a:off x="1394994" y="1921008"/>
              <a:ext cx="3688633" cy="3693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Product with highest and lowest manufacturing cost</a:t>
              </a:r>
            </a:p>
          </p:txBody>
        </p:sp>
      </p:grpSp>
      <p:sp>
        <p:nvSpPr>
          <p:cNvPr id="11" name="TextBox 10">
            <a:extLst>
              <a:ext uri="{FF2B5EF4-FFF2-40B4-BE49-F238E27FC236}">
                <a16:creationId xmlns:a16="http://schemas.microsoft.com/office/drawing/2014/main" id="{52710248-23D9-EA5C-49B5-5445832B760D}"/>
              </a:ext>
            </a:extLst>
          </p:cNvPr>
          <p:cNvSpPr txBox="1"/>
          <p:nvPr/>
        </p:nvSpPr>
        <p:spPr>
          <a:xfrm>
            <a:off x="5979135" y="1387051"/>
            <a:ext cx="3145970" cy="2862322"/>
          </a:xfrm>
          <a:prstGeom prst="rect">
            <a:avLst/>
          </a:prstGeom>
          <a:solidFill>
            <a:schemeClr val="tx1"/>
          </a:solidFill>
          <a:ln>
            <a:solidFill>
              <a:schemeClr val="tx1"/>
            </a:solidFill>
          </a:ln>
        </p:spPr>
        <p:txBody>
          <a:bodyPr wrap="square" rtlCol="0">
            <a:spAutoFit/>
          </a:bodyPr>
          <a:lstStyle/>
          <a:p>
            <a:r>
              <a:rPr lang="en-US" dirty="0">
                <a:solidFill>
                  <a:schemeClr val="bg1"/>
                </a:solidFill>
              </a:rPr>
              <a:t>1. </a:t>
            </a:r>
            <a:r>
              <a:rPr lang="en-US" b="1" dirty="0">
                <a:solidFill>
                  <a:schemeClr val="bg1"/>
                </a:solidFill>
              </a:rPr>
              <a:t>"AQ Master wired x1 Ms"  </a:t>
            </a:r>
            <a:r>
              <a:rPr lang="en-US" dirty="0">
                <a:solidFill>
                  <a:schemeClr val="bg1"/>
                </a:solidFill>
              </a:rPr>
              <a:t>has the </a:t>
            </a:r>
            <a:r>
              <a:rPr lang="en-US" b="1" dirty="0">
                <a:solidFill>
                  <a:schemeClr val="bg1"/>
                </a:solidFill>
              </a:rPr>
              <a:t>lowest</a:t>
            </a:r>
            <a:r>
              <a:rPr lang="en-US" dirty="0">
                <a:solidFill>
                  <a:schemeClr val="bg1"/>
                </a:solidFill>
              </a:rPr>
              <a:t> manufacturing cost of </a:t>
            </a:r>
            <a:r>
              <a:rPr lang="en-US" b="1" dirty="0">
                <a:solidFill>
                  <a:schemeClr val="bg1"/>
                </a:solidFill>
              </a:rPr>
              <a:t>1</a:t>
            </a:r>
            <a:r>
              <a:rPr lang="en-US" dirty="0">
                <a:solidFill>
                  <a:schemeClr val="bg1"/>
                </a:solidFill>
              </a:rPr>
              <a:t>.</a:t>
            </a:r>
          </a:p>
          <a:p>
            <a:endParaRPr lang="en-US" dirty="0">
              <a:solidFill>
                <a:schemeClr val="bg1"/>
              </a:solidFill>
            </a:endParaRPr>
          </a:p>
          <a:p>
            <a:r>
              <a:rPr lang="en-US" dirty="0">
                <a:solidFill>
                  <a:schemeClr val="bg1"/>
                </a:solidFill>
              </a:rPr>
              <a:t>2. </a:t>
            </a:r>
            <a:r>
              <a:rPr lang="en-US" b="1" dirty="0">
                <a:solidFill>
                  <a:schemeClr val="bg1"/>
                </a:solidFill>
              </a:rPr>
              <a:t>"AQ HOME Allin1 Gen 2“ </a:t>
            </a:r>
            <a:r>
              <a:rPr lang="en-US" dirty="0">
                <a:solidFill>
                  <a:schemeClr val="bg1"/>
                </a:solidFill>
              </a:rPr>
              <a:t>has the </a:t>
            </a:r>
            <a:r>
              <a:rPr lang="en-US" b="1" dirty="0">
                <a:solidFill>
                  <a:schemeClr val="bg1"/>
                </a:solidFill>
              </a:rPr>
              <a:t>highest</a:t>
            </a:r>
            <a:r>
              <a:rPr lang="en-US" dirty="0">
                <a:solidFill>
                  <a:schemeClr val="bg1"/>
                </a:solidFill>
              </a:rPr>
              <a:t> manufacturing cost of </a:t>
            </a:r>
            <a:r>
              <a:rPr lang="en-US" b="1" dirty="0">
                <a:solidFill>
                  <a:schemeClr val="bg1"/>
                </a:solidFill>
              </a:rPr>
              <a:t>241</a:t>
            </a:r>
            <a:r>
              <a:rPr lang="en-US" dirty="0">
                <a:solidFill>
                  <a:schemeClr val="bg1"/>
                </a:solidFill>
              </a:rPr>
              <a:t> which was contributed due to high cost associated with its raw materials, labor, and overhead expenses.</a:t>
            </a:r>
          </a:p>
        </p:txBody>
      </p:sp>
      <p:sp>
        <p:nvSpPr>
          <p:cNvPr id="13" name="TextBox 12">
            <a:extLst>
              <a:ext uri="{FF2B5EF4-FFF2-40B4-BE49-F238E27FC236}">
                <a16:creationId xmlns:a16="http://schemas.microsoft.com/office/drawing/2014/main" id="{71552473-825A-C17A-6FC7-409B9B9AEC43}"/>
              </a:ext>
            </a:extLst>
          </p:cNvPr>
          <p:cNvSpPr txBox="1"/>
          <p:nvPr/>
        </p:nvSpPr>
        <p:spPr>
          <a:xfrm>
            <a:off x="1057538" y="5772035"/>
            <a:ext cx="7879633" cy="646331"/>
          </a:xfrm>
          <a:prstGeom prst="rect">
            <a:avLst/>
          </a:prstGeom>
          <a:blipFill dpi="0" rotWithShape="1">
            <a:blip r:embed="rId5"/>
            <a:srcRect/>
            <a:tile tx="0" ty="0" sx="100000" sy="100000" flip="none" algn="tl"/>
          </a:blipFill>
          <a:ln>
            <a:solidFill>
              <a:schemeClr val="tx1"/>
            </a:solidFill>
          </a:ln>
        </p:spPr>
        <p:txBody>
          <a:bodyPr wrap="square" rtlCol="0">
            <a:spAutoFit/>
          </a:bodyPr>
          <a:lstStyle/>
          <a:p>
            <a:pPr algn="ctr"/>
            <a:r>
              <a:rPr lang="en-US" b="1" dirty="0">
                <a:solidFill>
                  <a:schemeClr val="accent2"/>
                </a:solidFill>
                <a:latin typeface="Söhne"/>
              </a:rPr>
              <a:t>Note</a:t>
            </a:r>
            <a:r>
              <a:rPr lang="en-US" b="1" dirty="0">
                <a:solidFill>
                  <a:schemeClr val="bg1"/>
                </a:solidFill>
                <a:latin typeface="Söhne"/>
              </a:rPr>
              <a:t> : </a:t>
            </a:r>
            <a:r>
              <a:rPr lang="en-US" b="1" dirty="0">
                <a:solidFill>
                  <a:schemeClr val="bg1"/>
                </a:solidFill>
              </a:rPr>
              <a:t>Atliq Hardwares should explore ways to reduce manufacturing costs to increase competitiveness by offering products at a lower price than competitors.</a:t>
            </a:r>
          </a:p>
        </p:txBody>
      </p:sp>
    </p:spTree>
    <p:extLst>
      <p:ext uri="{BB962C8B-B14F-4D97-AF65-F5344CB8AC3E}">
        <p14:creationId xmlns:p14="http://schemas.microsoft.com/office/powerpoint/2010/main" val="1585378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95943" y="130628"/>
            <a:ext cx="9296399"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7D14929-9450-73C7-7FC1-67B07EADE4E3}"/>
              </a:ext>
            </a:extLst>
          </p:cNvPr>
          <p:cNvSpPr txBox="1"/>
          <p:nvPr/>
        </p:nvSpPr>
        <p:spPr>
          <a:xfrm>
            <a:off x="6063344" y="293915"/>
            <a:ext cx="1621972" cy="400110"/>
          </a:xfrm>
          <a:prstGeom prst="rect">
            <a:avLst/>
          </a:prstGeom>
          <a:solidFill>
            <a:schemeClr val="accent1">
              <a:lumMod val="50000"/>
            </a:schemeClr>
          </a:solidFill>
        </p:spPr>
        <p:txBody>
          <a:bodyPr wrap="square" rtlCol="0">
            <a:spAutoFit/>
          </a:bodyPr>
          <a:lstStyle/>
          <a:p>
            <a:pPr algn="ctr"/>
            <a:r>
              <a:rPr lang="en-US" sz="2000" b="1">
                <a:solidFill>
                  <a:schemeClr val="bg1"/>
                </a:solidFill>
              </a:rPr>
              <a:t>Function</a:t>
            </a:r>
            <a:endParaRPr lang="en-US" sz="2000" b="1" dirty="0">
              <a:solidFill>
                <a:schemeClr val="bg1"/>
              </a:solidFill>
            </a:endParaRPr>
          </a:p>
        </p:txBody>
      </p:sp>
      <p:sp>
        <p:nvSpPr>
          <p:cNvPr id="8" name="TextBox 7">
            <a:extLst>
              <a:ext uri="{FF2B5EF4-FFF2-40B4-BE49-F238E27FC236}">
                <a16:creationId xmlns:a16="http://schemas.microsoft.com/office/drawing/2014/main" id="{821245E1-A290-DC85-0897-928952CA7E9D}"/>
              </a:ext>
            </a:extLst>
          </p:cNvPr>
          <p:cNvSpPr txBox="1"/>
          <p:nvPr/>
        </p:nvSpPr>
        <p:spPr>
          <a:xfrm>
            <a:off x="5900058" y="674133"/>
            <a:ext cx="2915009" cy="400110"/>
          </a:xfrm>
          <a:prstGeom prst="rect">
            <a:avLst/>
          </a:prstGeom>
          <a:noFill/>
        </p:spPr>
        <p:txBody>
          <a:bodyPr wrap="square" rtlCol="0">
            <a:spAutoFit/>
          </a:bodyPr>
          <a:lstStyle/>
          <a:p>
            <a:r>
              <a:rPr lang="en-US" sz="2000" dirty="0"/>
              <a:t>Executive Management</a:t>
            </a:r>
          </a:p>
        </p:txBody>
      </p:sp>
      <p:pic>
        <p:nvPicPr>
          <p:cNvPr id="10" name="Graphic 9" descr="Man crossing arms">
            <a:extLst>
              <a:ext uri="{FF2B5EF4-FFF2-40B4-BE49-F238E27FC236}">
                <a16:creationId xmlns:a16="http://schemas.microsoft.com/office/drawing/2014/main" id="{2E983F37-30B3-F75F-9F09-411195F236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0263" y="140609"/>
            <a:ext cx="1343346" cy="1284516"/>
          </a:xfrm>
          <a:prstGeom prst="rect">
            <a:avLst/>
          </a:prstGeom>
        </p:spPr>
      </p:pic>
      <p:pic>
        <p:nvPicPr>
          <p:cNvPr id="14" name="Picture 13" descr="Shopping cart">
            <a:extLst>
              <a:ext uri="{FF2B5EF4-FFF2-40B4-BE49-F238E27FC236}">
                <a16:creationId xmlns:a16="http://schemas.microsoft.com/office/drawing/2014/main" id="{4CFF12E2-640B-897E-4058-CFBAFBD5F8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305" y="140609"/>
            <a:ext cx="1642458" cy="1478212"/>
          </a:xfrm>
          <a:prstGeom prst="rect">
            <a:avLst/>
          </a:prstGeom>
          <a:noFill/>
          <a:ln>
            <a:noFill/>
          </a:ln>
        </p:spPr>
      </p:pic>
      <p:sp>
        <p:nvSpPr>
          <p:cNvPr id="15" name="TextBox 14">
            <a:extLst>
              <a:ext uri="{FF2B5EF4-FFF2-40B4-BE49-F238E27FC236}">
                <a16:creationId xmlns:a16="http://schemas.microsoft.com/office/drawing/2014/main" id="{0A532434-0EAF-90DE-BD19-66A1E282ACF6}"/>
              </a:ext>
            </a:extLst>
          </p:cNvPr>
          <p:cNvSpPr txBox="1"/>
          <p:nvPr/>
        </p:nvSpPr>
        <p:spPr>
          <a:xfrm>
            <a:off x="1828805" y="303309"/>
            <a:ext cx="1621972" cy="400110"/>
          </a:xfrm>
          <a:prstGeom prst="rect">
            <a:avLst/>
          </a:prstGeom>
          <a:solidFill>
            <a:schemeClr val="accent1">
              <a:lumMod val="50000"/>
            </a:schemeClr>
          </a:solidFill>
        </p:spPr>
        <p:txBody>
          <a:bodyPr wrap="square" rtlCol="0">
            <a:spAutoFit/>
          </a:bodyPr>
          <a:lstStyle/>
          <a:p>
            <a:pPr algn="ctr"/>
            <a:r>
              <a:rPr lang="en-US" sz="2000" b="1">
                <a:solidFill>
                  <a:schemeClr val="bg1"/>
                </a:solidFill>
              </a:rPr>
              <a:t>Domain</a:t>
            </a:r>
            <a:endParaRPr lang="en-US" sz="2000" b="1" dirty="0">
              <a:solidFill>
                <a:schemeClr val="bg1"/>
              </a:solidFill>
            </a:endParaRPr>
          </a:p>
        </p:txBody>
      </p:sp>
      <p:sp>
        <p:nvSpPr>
          <p:cNvPr id="16" name="TextBox 15">
            <a:extLst>
              <a:ext uri="{FF2B5EF4-FFF2-40B4-BE49-F238E27FC236}">
                <a16:creationId xmlns:a16="http://schemas.microsoft.com/office/drawing/2014/main" id="{D53762B6-7E3C-7110-ED07-1C2A81111039}"/>
              </a:ext>
            </a:extLst>
          </p:cNvPr>
          <p:cNvSpPr txBox="1"/>
          <p:nvPr/>
        </p:nvSpPr>
        <p:spPr>
          <a:xfrm>
            <a:off x="1746578" y="646777"/>
            <a:ext cx="2471056" cy="400110"/>
          </a:xfrm>
          <a:prstGeom prst="rect">
            <a:avLst/>
          </a:prstGeom>
          <a:noFill/>
        </p:spPr>
        <p:txBody>
          <a:bodyPr wrap="square" rtlCol="0">
            <a:spAutoFit/>
          </a:bodyPr>
          <a:lstStyle/>
          <a:p>
            <a:r>
              <a:rPr lang="en-US" sz="2000" dirty="0"/>
              <a:t>Consumer Goods</a:t>
            </a:r>
          </a:p>
        </p:txBody>
      </p:sp>
      <p:sp>
        <p:nvSpPr>
          <p:cNvPr id="17" name="TextBox 16">
            <a:extLst>
              <a:ext uri="{FF2B5EF4-FFF2-40B4-BE49-F238E27FC236}">
                <a16:creationId xmlns:a16="http://schemas.microsoft.com/office/drawing/2014/main" id="{D21878C0-E316-1542-9731-E9FFCDA5802C}"/>
              </a:ext>
            </a:extLst>
          </p:cNvPr>
          <p:cNvSpPr txBox="1"/>
          <p:nvPr/>
        </p:nvSpPr>
        <p:spPr>
          <a:xfrm>
            <a:off x="3262514" y="1598434"/>
            <a:ext cx="2705552" cy="400110"/>
          </a:xfrm>
          <a:prstGeom prst="rect">
            <a:avLst/>
          </a:prstGeom>
          <a:solidFill>
            <a:schemeClr val="accent6">
              <a:lumMod val="75000"/>
            </a:schemeClr>
          </a:solidFill>
        </p:spPr>
        <p:txBody>
          <a:bodyPr wrap="square" rtlCol="0">
            <a:spAutoFit/>
          </a:bodyPr>
          <a:lstStyle/>
          <a:p>
            <a:pPr algn="ctr"/>
            <a:r>
              <a:rPr lang="en-US" sz="2000" b="1">
                <a:solidFill>
                  <a:schemeClr val="bg1"/>
                </a:solidFill>
              </a:rPr>
              <a:t>Problem Statement</a:t>
            </a:r>
            <a:endParaRPr lang="en-US" sz="2000" b="1" dirty="0">
              <a:solidFill>
                <a:schemeClr val="bg1"/>
              </a:solidFill>
            </a:endParaRPr>
          </a:p>
        </p:txBody>
      </p:sp>
      <p:sp>
        <p:nvSpPr>
          <p:cNvPr id="18" name="TextBox 17">
            <a:extLst>
              <a:ext uri="{FF2B5EF4-FFF2-40B4-BE49-F238E27FC236}">
                <a16:creationId xmlns:a16="http://schemas.microsoft.com/office/drawing/2014/main" id="{72B816AB-40E4-69A0-198A-3A01A942A008}"/>
              </a:ext>
            </a:extLst>
          </p:cNvPr>
          <p:cNvSpPr txBox="1"/>
          <p:nvPr/>
        </p:nvSpPr>
        <p:spPr>
          <a:xfrm>
            <a:off x="402770" y="2008848"/>
            <a:ext cx="8969829" cy="2031325"/>
          </a:xfrm>
          <a:prstGeom prst="rect">
            <a:avLst/>
          </a:prstGeom>
          <a:noFill/>
        </p:spPr>
        <p:txBody>
          <a:bodyPr wrap="square" rtlCol="0">
            <a:spAutoFit/>
          </a:bodyPr>
          <a:lstStyle/>
          <a:p>
            <a:r>
              <a:rPr lang="en-US" dirty="0"/>
              <a:t>Consumer Goods Atliq Hardwares (imaginary company) is one of the leading computer hardware producers in India and well expanded in other countries too.</a:t>
            </a:r>
          </a:p>
          <a:p>
            <a:r>
              <a:rPr lang="en-US" dirty="0"/>
              <a:t>However, the management noticed that they do not get enough insights to make quick and smart data-informed decisions. They want to expand their data analytics team by adding several junior data analysts. Tony Sharma, their data analytics director wanted to hire someone who is good at both tech and soft skills. Hence, he decided to conduct a SQL challenge which will help him understand both the skills.</a:t>
            </a:r>
          </a:p>
        </p:txBody>
      </p:sp>
      <p:sp>
        <p:nvSpPr>
          <p:cNvPr id="19" name="TextBox 18">
            <a:extLst>
              <a:ext uri="{FF2B5EF4-FFF2-40B4-BE49-F238E27FC236}">
                <a16:creationId xmlns:a16="http://schemas.microsoft.com/office/drawing/2014/main" id="{D83BF3C9-D5CD-A216-D48A-4107F45A0CFA}"/>
              </a:ext>
            </a:extLst>
          </p:cNvPr>
          <p:cNvSpPr txBox="1"/>
          <p:nvPr/>
        </p:nvSpPr>
        <p:spPr>
          <a:xfrm>
            <a:off x="3357792" y="4395098"/>
            <a:ext cx="2705552" cy="400110"/>
          </a:xfrm>
          <a:prstGeom prst="rect">
            <a:avLst/>
          </a:prstGeom>
          <a:solidFill>
            <a:schemeClr val="accent6">
              <a:lumMod val="75000"/>
            </a:schemeClr>
          </a:solidFill>
        </p:spPr>
        <p:txBody>
          <a:bodyPr wrap="square" rtlCol="0">
            <a:spAutoFit/>
          </a:bodyPr>
          <a:lstStyle/>
          <a:p>
            <a:pPr algn="ctr"/>
            <a:r>
              <a:rPr lang="en-US" sz="2000" b="1">
                <a:solidFill>
                  <a:schemeClr val="bg1"/>
                </a:solidFill>
              </a:rPr>
              <a:t>Task</a:t>
            </a:r>
            <a:endParaRPr lang="en-US" sz="2000" b="1" dirty="0">
              <a:solidFill>
                <a:schemeClr val="bg1"/>
              </a:solidFill>
            </a:endParaRPr>
          </a:p>
        </p:txBody>
      </p:sp>
      <p:sp>
        <p:nvSpPr>
          <p:cNvPr id="20" name="TextBox 19">
            <a:extLst>
              <a:ext uri="{FF2B5EF4-FFF2-40B4-BE49-F238E27FC236}">
                <a16:creationId xmlns:a16="http://schemas.microsoft.com/office/drawing/2014/main" id="{D42B8301-DE8B-0165-5413-B30E71D2DFCA}"/>
              </a:ext>
            </a:extLst>
          </p:cNvPr>
          <p:cNvSpPr txBox="1"/>
          <p:nvPr/>
        </p:nvSpPr>
        <p:spPr>
          <a:xfrm>
            <a:off x="402770" y="4743157"/>
            <a:ext cx="8969829" cy="2308324"/>
          </a:xfrm>
          <a:prstGeom prst="rect">
            <a:avLst/>
          </a:prstGeom>
          <a:noFill/>
        </p:spPr>
        <p:txBody>
          <a:bodyPr wrap="square" rtlCol="0">
            <a:spAutoFit/>
          </a:bodyPr>
          <a:lstStyle/>
          <a:p>
            <a:r>
              <a:rPr lang="en-US"/>
              <a:t>Imagine yourself as the applicant for this role and perform the following task</a:t>
            </a:r>
            <a:br>
              <a:rPr lang="en-US"/>
            </a:br>
            <a:br>
              <a:rPr lang="en-US"/>
            </a:br>
            <a:r>
              <a:rPr lang="en-US"/>
              <a:t>1.    Check ‘ad-hoc-requests.pdf’ - there are 10 ad hoc requests for which the business needs insights.</a:t>
            </a:r>
            <a:br>
              <a:rPr lang="en-US"/>
            </a:br>
            <a:r>
              <a:rPr lang="en-US"/>
              <a:t>2.    You need to run a SQL query to answer these requests. </a:t>
            </a:r>
            <a:br>
              <a:rPr lang="en-US"/>
            </a:br>
            <a:r>
              <a:rPr lang="en-US"/>
              <a:t>3.    The target audience of this dashboard is top-level management - hence you need to create a presentation to show the insights.</a:t>
            </a:r>
            <a:br>
              <a:rPr lang="en-US"/>
            </a:br>
            <a:r>
              <a:rPr lang="en-US"/>
              <a:t>4.    Be creative with your presentation, audio/video presentation will have more weightage.</a:t>
            </a:r>
            <a:endParaRPr lang="en-US" dirty="0"/>
          </a:p>
        </p:txBody>
      </p:sp>
      <p:pic>
        <p:nvPicPr>
          <p:cNvPr id="24" name="Graphic 23" descr="Question Mark with solid fill">
            <a:extLst>
              <a:ext uri="{FF2B5EF4-FFF2-40B4-BE49-F238E27FC236}">
                <a16:creationId xmlns:a16="http://schemas.microsoft.com/office/drawing/2014/main" id="{F70C79C8-3B17-2DDB-E75D-EFF53C0931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9881" y="1275048"/>
            <a:ext cx="810024" cy="810024"/>
          </a:xfrm>
          <a:prstGeom prst="rect">
            <a:avLst/>
          </a:prstGeom>
        </p:spPr>
      </p:pic>
      <p:pic>
        <p:nvPicPr>
          <p:cNvPr id="26" name="Graphic 25" descr="Customer review outline">
            <a:extLst>
              <a:ext uri="{FF2B5EF4-FFF2-40B4-BE49-F238E27FC236}">
                <a16:creationId xmlns:a16="http://schemas.microsoft.com/office/drawing/2014/main" id="{08DF3F8B-0103-2898-2D26-B15DB42E65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63344" y="3921059"/>
            <a:ext cx="948078" cy="948078"/>
          </a:xfrm>
          <a:prstGeom prst="rect">
            <a:avLst/>
          </a:prstGeom>
        </p:spPr>
      </p:pic>
    </p:spTree>
    <p:extLst>
      <p:ext uri="{BB962C8B-B14F-4D97-AF65-F5344CB8AC3E}">
        <p14:creationId xmlns:p14="http://schemas.microsoft.com/office/powerpoint/2010/main" val="1226239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217714" y="143556"/>
            <a:ext cx="928551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A532434-0EAF-90DE-BD19-66A1E282ACF6}"/>
              </a:ext>
            </a:extLst>
          </p:cNvPr>
          <p:cNvSpPr txBox="1"/>
          <p:nvPr/>
        </p:nvSpPr>
        <p:spPr>
          <a:xfrm>
            <a:off x="2198645" y="305488"/>
            <a:ext cx="1621972" cy="430887"/>
          </a:xfrm>
          <a:prstGeom prst="rect">
            <a:avLst/>
          </a:prstGeom>
          <a:solidFill>
            <a:schemeClr val="accent1">
              <a:lumMod val="50000"/>
            </a:schemeClr>
          </a:solidFill>
        </p:spPr>
        <p:txBody>
          <a:bodyPr wrap="square" rtlCol="0">
            <a:spAutoFit/>
          </a:bodyPr>
          <a:lstStyle/>
          <a:p>
            <a:pPr algn="ctr"/>
            <a:r>
              <a:rPr lang="en-US" sz="2200" b="1" dirty="0">
                <a:solidFill>
                  <a:schemeClr val="bg1"/>
                </a:solidFill>
              </a:rPr>
              <a:t>Request 6</a:t>
            </a:r>
          </a:p>
        </p:txBody>
      </p:sp>
      <p:sp>
        <p:nvSpPr>
          <p:cNvPr id="16" name="TextBox 15">
            <a:extLst>
              <a:ext uri="{FF2B5EF4-FFF2-40B4-BE49-F238E27FC236}">
                <a16:creationId xmlns:a16="http://schemas.microsoft.com/office/drawing/2014/main" id="{D53762B6-7E3C-7110-ED07-1C2A81111039}"/>
              </a:ext>
            </a:extLst>
          </p:cNvPr>
          <p:cNvSpPr txBox="1"/>
          <p:nvPr/>
        </p:nvSpPr>
        <p:spPr>
          <a:xfrm>
            <a:off x="1877962" y="914984"/>
            <a:ext cx="7714351" cy="2092881"/>
          </a:xfrm>
          <a:prstGeom prst="rect">
            <a:avLst/>
          </a:prstGeom>
          <a:noFill/>
        </p:spPr>
        <p:txBody>
          <a:bodyPr wrap="square" rtlCol="0">
            <a:spAutoFit/>
          </a:bodyPr>
          <a:lstStyle/>
          <a:p>
            <a:pPr algn="l"/>
            <a:r>
              <a:rPr lang="en-US" sz="2600" dirty="0"/>
              <a:t>Generate a report which contains the top 5 customers who received an average high pre_invoice_discount_pct for the </a:t>
            </a:r>
            <a:r>
              <a:rPr lang="en-US" sz="2600" b="1" dirty="0"/>
              <a:t>fiscal year 2021 </a:t>
            </a:r>
            <a:r>
              <a:rPr lang="en-US" sz="2600" dirty="0"/>
              <a:t>and in the </a:t>
            </a:r>
            <a:r>
              <a:rPr lang="en-US" sz="2600" b="1" dirty="0"/>
              <a:t>Indian</a:t>
            </a:r>
            <a:r>
              <a:rPr lang="en-US" sz="2600" dirty="0"/>
              <a:t> market. The final output contains these fields,     customer_code    customer average_discount_percentage</a:t>
            </a:r>
          </a:p>
        </p:txBody>
      </p:sp>
      <p:pic>
        <p:nvPicPr>
          <p:cNvPr id="4" name="Graphic 3" descr="Man in business attire">
            <a:extLst>
              <a:ext uri="{FF2B5EF4-FFF2-40B4-BE49-F238E27FC236}">
                <a16:creationId xmlns:a16="http://schemas.microsoft.com/office/drawing/2014/main" id="{54B2293B-E06F-88A2-B79C-5D212A26DF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0371" y="192962"/>
            <a:ext cx="1692906" cy="2286044"/>
          </a:xfrm>
          <a:prstGeom prst="rect">
            <a:avLst/>
          </a:prstGeom>
        </p:spPr>
      </p:pic>
      <p:sp>
        <p:nvSpPr>
          <p:cNvPr id="9" name="TextBox 8">
            <a:extLst>
              <a:ext uri="{FF2B5EF4-FFF2-40B4-BE49-F238E27FC236}">
                <a16:creationId xmlns:a16="http://schemas.microsoft.com/office/drawing/2014/main" id="{6383D8BA-3891-0498-1E7E-7A12E6DD36BE}"/>
              </a:ext>
            </a:extLst>
          </p:cNvPr>
          <p:cNvSpPr txBox="1"/>
          <p:nvPr/>
        </p:nvSpPr>
        <p:spPr>
          <a:xfrm>
            <a:off x="2077345" y="3275666"/>
            <a:ext cx="134095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Output</a:t>
            </a:r>
          </a:p>
        </p:txBody>
      </p:sp>
      <p:sp>
        <p:nvSpPr>
          <p:cNvPr id="40" name="Rectangle 39">
            <a:extLst>
              <a:ext uri="{FF2B5EF4-FFF2-40B4-BE49-F238E27FC236}">
                <a16:creationId xmlns:a16="http://schemas.microsoft.com/office/drawing/2014/main" id="{54F4F211-4F0E-4680-8AE9-7A50AE0756C9}"/>
              </a:ext>
            </a:extLst>
          </p:cNvPr>
          <p:cNvSpPr/>
          <p:nvPr/>
        </p:nvSpPr>
        <p:spPr>
          <a:xfrm>
            <a:off x="2721430" y="6204857"/>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Australia</a:t>
            </a:r>
          </a:p>
        </p:txBody>
      </p:sp>
      <p:sp>
        <p:nvSpPr>
          <p:cNvPr id="41" name="Rectangle 40">
            <a:extLst>
              <a:ext uri="{FF2B5EF4-FFF2-40B4-BE49-F238E27FC236}">
                <a16:creationId xmlns:a16="http://schemas.microsoft.com/office/drawing/2014/main" id="{8D568B62-9392-5C26-F8E8-826DBA0EC6C0}"/>
              </a:ext>
            </a:extLst>
          </p:cNvPr>
          <p:cNvSpPr/>
          <p:nvPr/>
        </p:nvSpPr>
        <p:spPr>
          <a:xfrm>
            <a:off x="1611084" y="5138055"/>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India</a:t>
            </a:r>
          </a:p>
        </p:txBody>
      </p:sp>
      <p:sp>
        <p:nvSpPr>
          <p:cNvPr id="42" name="Rectangle 41">
            <a:extLst>
              <a:ext uri="{FF2B5EF4-FFF2-40B4-BE49-F238E27FC236}">
                <a16:creationId xmlns:a16="http://schemas.microsoft.com/office/drawing/2014/main" id="{BD414727-F43E-AC47-864A-E90C10B79B1F}"/>
              </a:ext>
            </a:extLst>
          </p:cNvPr>
          <p:cNvSpPr/>
          <p:nvPr/>
        </p:nvSpPr>
        <p:spPr>
          <a:xfrm>
            <a:off x="1347045" y="5657789"/>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Bangladesh</a:t>
            </a:r>
          </a:p>
        </p:txBody>
      </p:sp>
      <p:sp>
        <p:nvSpPr>
          <p:cNvPr id="43" name="Rectangle 42">
            <a:extLst>
              <a:ext uri="{FF2B5EF4-FFF2-40B4-BE49-F238E27FC236}">
                <a16:creationId xmlns:a16="http://schemas.microsoft.com/office/drawing/2014/main" id="{E0F25DDB-6FA1-3264-B314-FADE0E2F6F2C}"/>
              </a:ext>
            </a:extLst>
          </p:cNvPr>
          <p:cNvSpPr/>
          <p:nvPr/>
        </p:nvSpPr>
        <p:spPr>
          <a:xfrm>
            <a:off x="2968166" y="4822156"/>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Japan</a:t>
            </a:r>
          </a:p>
        </p:txBody>
      </p:sp>
      <p:sp>
        <p:nvSpPr>
          <p:cNvPr id="44" name="Rectangle 43">
            <a:extLst>
              <a:ext uri="{FF2B5EF4-FFF2-40B4-BE49-F238E27FC236}">
                <a16:creationId xmlns:a16="http://schemas.microsoft.com/office/drawing/2014/main" id="{A4820B2B-6788-0B2A-C47E-EDB1180FCD50}"/>
              </a:ext>
            </a:extLst>
          </p:cNvPr>
          <p:cNvSpPr/>
          <p:nvPr/>
        </p:nvSpPr>
        <p:spPr>
          <a:xfrm>
            <a:off x="2070095" y="5834392"/>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Indonesia</a:t>
            </a:r>
          </a:p>
        </p:txBody>
      </p:sp>
      <p:sp>
        <p:nvSpPr>
          <p:cNvPr id="45" name="Rectangle 44">
            <a:extLst>
              <a:ext uri="{FF2B5EF4-FFF2-40B4-BE49-F238E27FC236}">
                <a16:creationId xmlns:a16="http://schemas.microsoft.com/office/drawing/2014/main" id="{5C1A1808-B092-927E-D322-68B13F8F0CC1}"/>
              </a:ext>
            </a:extLst>
          </p:cNvPr>
          <p:cNvSpPr/>
          <p:nvPr/>
        </p:nvSpPr>
        <p:spPr>
          <a:xfrm>
            <a:off x="3815315" y="6539118"/>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New Zealand</a:t>
            </a:r>
          </a:p>
        </p:txBody>
      </p:sp>
      <p:sp>
        <p:nvSpPr>
          <p:cNvPr id="46" name="Rectangle 45">
            <a:extLst>
              <a:ext uri="{FF2B5EF4-FFF2-40B4-BE49-F238E27FC236}">
                <a16:creationId xmlns:a16="http://schemas.microsoft.com/office/drawing/2014/main" id="{65761C99-0A80-AB4E-7C5B-423BC70A7BCD}"/>
              </a:ext>
            </a:extLst>
          </p:cNvPr>
          <p:cNvSpPr/>
          <p:nvPr/>
        </p:nvSpPr>
        <p:spPr>
          <a:xfrm>
            <a:off x="2704484" y="5388429"/>
            <a:ext cx="996658" cy="127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7" name="Rectangle 46">
            <a:extLst>
              <a:ext uri="{FF2B5EF4-FFF2-40B4-BE49-F238E27FC236}">
                <a16:creationId xmlns:a16="http://schemas.microsoft.com/office/drawing/2014/main" id="{92A31EBE-EE88-B921-F3BE-F0E0F594534D}"/>
              </a:ext>
            </a:extLst>
          </p:cNvPr>
          <p:cNvSpPr/>
          <p:nvPr/>
        </p:nvSpPr>
        <p:spPr>
          <a:xfrm>
            <a:off x="2228788" y="4732553"/>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cxnSp>
        <p:nvCxnSpPr>
          <p:cNvPr id="49" name="Straight Arrow Connector 48">
            <a:extLst>
              <a:ext uri="{FF2B5EF4-FFF2-40B4-BE49-F238E27FC236}">
                <a16:creationId xmlns:a16="http://schemas.microsoft.com/office/drawing/2014/main" id="{59BE3196-0F83-E8F3-F5B7-99AB50A76171}"/>
              </a:ext>
            </a:extLst>
          </p:cNvPr>
          <p:cNvCxnSpPr>
            <a:cxnSpLocks/>
          </p:cNvCxnSpPr>
          <p:nvPr/>
        </p:nvCxnSpPr>
        <p:spPr>
          <a:xfrm flipH="1">
            <a:off x="1963051" y="5279569"/>
            <a:ext cx="199302" cy="432648"/>
          </a:xfrm>
          <a:prstGeom prst="straightConnector1">
            <a:avLst/>
          </a:prstGeom>
          <a:ln w="3175">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5BEB671-2193-6FD4-8E5F-72883F0A219F}"/>
              </a:ext>
            </a:extLst>
          </p:cNvPr>
          <p:cNvPicPr>
            <a:picLocks noChangeAspect="1"/>
          </p:cNvPicPr>
          <p:nvPr/>
        </p:nvPicPr>
        <p:blipFill>
          <a:blip r:embed="rId4"/>
          <a:stretch>
            <a:fillRect/>
          </a:stretch>
        </p:blipFill>
        <p:spPr>
          <a:xfrm>
            <a:off x="585169" y="3977933"/>
            <a:ext cx="8550604" cy="2839204"/>
          </a:xfrm>
          <a:prstGeom prst="rect">
            <a:avLst/>
          </a:prstGeom>
        </p:spPr>
      </p:pic>
    </p:spTree>
    <p:extLst>
      <p:ext uri="{BB962C8B-B14F-4D97-AF65-F5344CB8AC3E}">
        <p14:creationId xmlns:p14="http://schemas.microsoft.com/office/powerpoint/2010/main" val="23101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95943" y="130628"/>
            <a:ext cx="938348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83EFBB8-1313-359A-6C1F-94CB1F3FD07A}"/>
              </a:ext>
            </a:extLst>
          </p:cNvPr>
          <p:cNvSpPr txBox="1"/>
          <p:nvPr/>
        </p:nvSpPr>
        <p:spPr>
          <a:xfrm>
            <a:off x="455551" y="222730"/>
            <a:ext cx="2318658"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Visualization</a:t>
            </a:r>
          </a:p>
        </p:txBody>
      </p:sp>
      <p:sp>
        <p:nvSpPr>
          <p:cNvPr id="4" name="TextBox 3">
            <a:extLst>
              <a:ext uri="{FF2B5EF4-FFF2-40B4-BE49-F238E27FC236}">
                <a16:creationId xmlns:a16="http://schemas.microsoft.com/office/drawing/2014/main" id="{37376A97-08CC-ABC5-4B3B-4BDE6AB230ED}"/>
              </a:ext>
            </a:extLst>
          </p:cNvPr>
          <p:cNvSpPr txBox="1"/>
          <p:nvPr/>
        </p:nvSpPr>
        <p:spPr>
          <a:xfrm>
            <a:off x="7137755" y="332600"/>
            <a:ext cx="147883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Insight</a:t>
            </a:r>
          </a:p>
        </p:txBody>
      </p:sp>
      <p:pic>
        <p:nvPicPr>
          <p:cNvPr id="6" name="Graphic 5" descr="A lightbulb">
            <a:extLst>
              <a:ext uri="{FF2B5EF4-FFF2-40B4-BE49-F238E27FC236}">
                <a16:creationId xmlns:a16="http://schemas.microsoft.com/office/drawing/2014/main" id="{C2285EBD-75CF-D3A2-88C0-346CD52A83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5400" y="-229028"/>
            <a:ext cx="1368300" cy="1368300"/>
          </a:xfrm>
          <a:prstGeom prst="rect">
            <a:avLst/>
          </a:prstGeom>
        </p:spPr>
      </p:pic>
      <p:pic>
        <p:nvPicPr>
          <p:cNvPr id="5" name="Picture 4">
            <a:extLst>
              <a:ext uri="{FF2B5EF4-FFF2-40B4-BE49-F238E27FC236}">
                <a16:creationId xmlns:a16="http://schemas.microsoft.com/office/drawing/2014/main" id="{515D22F2-5476-7AA2-D61C-1F81FAEBFBE8}"/>
              </a:ext>
            </a:extLst>
          </p:cNvPr>
          <p:cNvPicPr>
            <a:picLocks noChangeAspect="1"/>
          </p:cNvPicPr>
          <p:nvPr/>
        </p:nvPicPr>
        <p:blipFill>
          <a:blip r:embed="rId4"/>
          <a:stretch>
            <a:fillRect/>
          </a:stretch>
        </p:blipFill>
        <p:spPr>
          <a:xfrm>
            <a:off x="455551" y="892700"/>
            <a:ext cx="4778826" cy="3851024"/>
          </a:xfrm>
          <a:prstGeom prst="rect">
            <a:avLst/>
          </a:prstGeom>
        </p:spPr>
      </p:pic>
      <p:sp>
        <p:nvSpPr>
          <p:cNvPr id="7" name="TextBox 6">
            <a:extLst>
              <a:ext uri="{FF2B5EF4-FFF2-40B4-BE49-F238E27FC236}">
                <a16:creationId xmlns:a16="http://schemas.microsoft.com/office/drawing/2014/main" id="{5729D571-7094-720D-8D31-97DA07DDC44A}"/>
              </a:ext>
            </a:extLst>
          </p:cNvPr>
          <p:cNvSpPr txBox="1"/>
          <p:nvPr/>
        </p:nvSpPr>
        <p:spPr>
          <a:xfrm>
            <a:off x="5747657" y="996237"/>
            <a:ext cx="3746043" cy="3416320"/>
          </a:xfrm>
          <a:prstGeom prst="rect">
            <a:avLst/>
          </a:prstGeom>
          <a:solidFill>
            <a:schemeClr val="tx1"/>
          </a:solidFill>
          <a:ln>
            <a:solidFill>
              <a:schemeClr val="tx1"/>
            </a:solidFill>
          </a:ln>
        </p:spPr>
        <p:txBody>
          <a:bodyPr wrap="square" rtlCol="0">
            <a:spAutoFit/>
          </a:bodyPr>
          <a:lstStyle/>
          <a:p>
            <a:r>
              <a:rPr lang="en-US" dirty="0">
                <a:solidFill>
                  <a:schemeClr val="bg1"/>
                </a:solidFill>
              </a:rPr>
              <a:t>1</a:t>
            </a:r>
            <a:r>
              <a:rPr lang="en-US" b="1" dirty="0">
                <a:solidFill>
                  <a:schemeClr val="bg1"/>
                </a:solidFill>
              </a:rPr>
              <a:t>. Flipkart has the highest </a:t>
            </a:r>
            <a:r>
              <a:rPr lang="en-US" dirty="0">
                <a:solidFill>
                  <a:schemeClr val="bg1"/>
                </a:solidFill>
              </a:rPr>
              <a:t>average discount percentage (</a:t>
            </a:r>
            <a:r>
              <a:rPr lang="en-US" b="1" dirty="0">
                <a:solidFill>
                  <a:schemeClr val="bg1"/>
                </a:solidFill>
              </a:rPr>
              <a:t>30.83%</a:t>
            </a:r>
            <a:r>
              <a:rPr lang="en-US" dirty="0">
                <a:solidFill>
                  <a:schemeClr val="bg1"/>
                </a:solidFill>
              </a:rPr>
              <a:t>) </a:t>
            </a:r>
            <a:r>
              <a:rPr lang="en-US" b="1" dirty="0">
                <a:solidFill>
                  <a:schemeClr val="bg1"/>
                </a:solidFill>
              </a:rPr>
              <a:t>while Amazon has the lowest (29.33%).</a:t>
            </a:r>
          </a:p>
          <a:p>
            <a:endParaRPr lang="en-US" b="1" dirty="0">
              <a:solidFill>
                <a:schemeClr val="bg1"/>
              </a:solidFill>
            </a:endParaRPr>
          </a:p>
          <a:p>
            <a:r>
              <a:rPr lang="en-US" dirty="0">
                <a:solidFill>
                  <a:schemeClr val="bg1"/>
                </a:solidFill>
              </a:rPr>
              <a:t>2. Flipkart’s receiving the high pre-invoice discount on the products for its audience might be due to its:</a:t>
            </a:r>
          </a:p>
          <a:p>
            <a:pPr marL="285750" indent="-285750">
              <a:buFont typeface="Arial" panose="020B0604020202020204" pitchFamily="34" charset="0"/>
              <a:buChar char="•"/>
            </a:pPr>
            <a:r>
              <a:rPr lang="en-US" dirty="0">
                <a:solidFill>
                  <a:schemeClr val="bg1"/>
                </a:solidFill>
              </a:rPr>
              <a:t>Large order and long-term contract</a:t>
            </a:r>
          </a:p>
          <a:p>
            <a:pPr marL="285750" indent="-285750">
              <a:buFont typeface="Arial" panose="020B0604020202020204" pitchFamily="34" charset="0"/>
              <a:buChar char="•"/>
            </a:pPr>
            <a:r>
              <a:rPr lang="en-US" dirty="0">
                <a:solidFill>
                  <a:schemeClr val="bg1"/>
                </a:solidFill>
              </a:rPr>
              <a:t>Bargaining and Purchasing power</a:t>
            </a:r>
          </a:p>
          <a:p>
            <a:pPr marL="285750" indent="-285750">
              <a:buFont typeface="Arial" panose="020B0604020202020204" pitchFamily="34" charset="0"/>
              <a:buChar char="•"/>
            </a:pPr>
            <a:r>
              <a:rPr lang="en-US" dirty="0">
                <a:solidFill>
                  <a:schemeClr val="bg1"/>
                </a:solidFill>
              </a:rPr>
              <a:t>Offering lower commission margin </a:t>
            </a:r>
          </a:p>
          <a:p>
            <a:pPr marL="285750" indent="-285750">
              <a:buFont typeface="Arial" panose="020B0604020202020204" pitchFamily="34" charset="0"/>
              <a:buChar char="•"/>
            </a:pPr>
            <a:r>
              <a:rPr lang="en-US" dirty="0">
                <a:solidFill>
                  <a:schemeClr val="bg1"/>
                </a:solidFill>
              </a:rPr>
              <a:t>The high demand of its audience for hardware products.</a:t>
            </a:r>
          </a:p>
        </p:txBody>
      </p:sp>
      <p:sp>
        <p:nvSpPr>
          <p:cNvPr id="12" name="TextBox 11">
            <a:extLst>
              <a:ext uri="{FF2B5EF4-FFF2-40B4-BE49-F238E27FC236}">
                <a16:creationId xmlns:a16="http://schemas.microsoft.com/office/drawing/2014/main" id="{BD41893B-2106-AD97-5E84-09C65F1BD2F3}"/>
              </a:ext>
            </a:extLst>
          </p:cNvPr>
          <p:cNvSpPr txBox="1"/>
          <p:nvPr/>
        </p:nvSpPr>
        <p:spPr>
          <a:xfrm>
            <a:off x="756556" y="5628054"/>
            <a:ext cx="8262257" cy="646331"/>
          </a:xfrm>
          <a:prstGeom prst="rect">
            <a:avLst/>
          </a:prstGeom>
          <a:blipFill dpi="0" rotWithShape="1">
            <a:blip r:embed="rId5"/>
            <a:srcRect/>
            <a:tile tx="0" ty="0" sx="100000" sy="100000" flip="none" algn="tl"/>
          </a:blipFill>
          <a:ln>
            <a:solidFill>
              <a:schemeClr val="tx1"/>
            </a:solidFill>
          </a:ln>
        </p:spPr>
        <p:txBody>
          <a:bodyPr wrap="square" rtlCol="0">
            <a:spAutoFit/>
          </a:bodyPr>
          <a:lstStyle/>
          <a:p>
            <a:pPr algn="ctr"/>
            <a:r>
              <a:rPr lang="en-US" b="1" dirty="0">
                <a:solidFill>
                  <a:schemeClr val="accent2"/>
                </a:solidFill>
                <a:latin typeface="Söhne"/>
              </a:rPr>
              <a:t>Note</a:t>
            </a:r>
            <a:r>
              <a:rPr lang="en-US" b="1" dirty="0">
                <a:solidFill>
                  <a:schemeClr val="bg1"/>
                </a:solidFill>
                <a:latin typeface="Söhne"/>
              </a:rPr>
              <a:t> : </a:t>
            </a:r>
            <a:r>
              <a:rPr lang="en-US" b="1" dirty="0">
                <a:solidFill>
                  <a:schemeClr val="bg1"/>
                </a:solidFill>
              </a:rPr>
              <a:t>Atliq Hardwares should optimize pricing and discount strategies and negotiate more effectively with customers to maximize profitability and customer satisfaction.</a:t>
            </a:r>
          </a:p>
        </p:txBody>
      </p:sp>
    </p:spTree>
    <p:extLst>
      <p:ext uri="{BB962C8B-B14F-4D97-AF65-F5344CB8AC3E}">
        <p14:creationId xmlns:p14="http://schemas.microsoft.com/office/powerpoint/2010/main" val="1143282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217714" y="143556"/>
            <a:ext cx="928551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A532434-0EAF-90DE-BD19-66A1E282ACF6}"/>
              </a:ext>
            </a:extLst>
          </p:cNvPr>
          <p:cNvSpPr txBox="1"/>
          <p:nvPr/>
        </p:nvSpPr>
        <p:spPr>
          <a:xfrm>
            <a:off x="2198645" y="305488"/>
            <a:ext cx="1621972" cy="430887"/>
          </a:xfrm>
          <a:prstGeom prst="rect">
            <a:avLst/>
          </a:prstGeom>
          <a:solidFill>
            <a:schemeClr val="accent1">
              <a:lumMod val="50000"/>
            </a:schemeClr>
          </a:solidFill>
        </p:spPr>
        <p:txBody>
          <a:bodyPr wrap="square" rtlCol="0">
            <a:spAutoFit/>
          </a:bodyPr>
          <a:lstStyle/>
          <a:p>
            <a:pPr algn="ctr"/>
            <a:r>
              <a:rPr lang="en-US" sz="2200" b="1" dirty="0">
                <a:solidFill>
                  <a:schemeClr val="bg1"/>
                </a:solidFill>
              </a:rPr>
              <a:t>Request 7</a:t>
            </a:r>
          </a:p>
        </p:txBody>
      </p:sp>
      <p:sp>
        <p:nvSpPr>
          <p:cNvPr id="16" name="TextBox 15">
            <a:extLst>
              <a:ext uri="{FF2B5EF4-FFF2-40B4-BE49-F238E27FC236}">
                <a16:creationId xmlns:a16="http://schemas.microsoft.com/office/drawing/2014/main" id="{D53762B6-7E3C-7110-ED07-1C2A81111039}"/>
              </a:ext>
            </a:extLst>
          </p:cNvPr>
          <p:cNvSpPr txBox="1"/>
          <p:nvPr/>
        </p:nvSpPr>
        <p:spPr>
          <a:xfrm>
            <a:off x="1866078" y="807571"/>
            <a:ext cx="3865371" cy="4154984"/>
          </a:xfrm>
          <a:prstGeom prst="rect">
            <a:avLst/>
          </a:prstGeom>
          <a:noFill/>
        </p:spPr>
        <p:txBody>
          <a:bodyPr wrap="square" rtlCol="0">
            <a:spAutoFit/>
          </a:bodyPr>
          <a:lstStyle/>
          <a:p>
            <a:pPr algn="l"/>
            <a:r>
              <a:rPr lang="en-US" sz="2400" dirty="0"/>
              <a:t>Get the complete report of the Gross sales amount for the customer </a:t>
            </a:r>
            <a:r>
              <a:rPr lang="en-US" sz="2400" b="1" dirty="0"/>
              <a:t>“Atliq Exclusive” </a:t>
            </a:r>
            <a:r>
              <a:rPr lang="en-US" sz="2400" dirty="0"/>
              <a:t>for each month. This analysis helps to get an idea of low and high-performing months and take strategic decisions. The final report contains these columns:     Month    Year     Gross sales Amount</a:t>
            </a:r>
          </a:p>
        </p:txBody>
      </p:sp>
      <p:pic>
        <p:nvPicPr>
          <p:cNvPr id="4" name="Graphic 3" descr="Man in business attire">
            <a:extLst>
              <a:ext uri="{FF2B5EF4-FFF2-40B4-BE49-F238E27FC236}">
                <a16:creationId xmlns:a16="http://schemas.microsoft.com/office/drawing/2014/main" id="{54B2293B-E06F-88A2-B79C-5D212A26DF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0371" y="192962"/>
            <a:ext cx="1692906" cy="2286044"/>
          </a:xfrm>
          <a:prstGeom prst="rect">
            <a:avLst/>
          </a:prstGeom>
        </p:spPr>
      </p:pic>
      <p:sp>
        <p:nvSpPr>
          <p:cNvPr id="9" name="TextBox 8">
            <a:extLst>
              <a:ext uri="{FF2B5EF4-FFF2-40B4-BE49-F238E27FC236}">
                <a16:creationId xmlns:a16="http://schemas.microsoft.com/office/drawing/2014/main" id="{6383D8BA-3891-0498-1E7E-7A12E6DD36BE}"/>
              </a:ext>
            </a:extLst>
          </p:cNvPr>
          <p:cNvSpPr txBox="1"/>
          <p:nvPr/>
        </p:nvSpPr>
        <p:spPr>
          <a:xfrm>
            <a:off x="7128318" y="297513"/>
            <a:ext cx="134095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Output</a:t>
            </a:r>
          </a:p>
        </p:txBody>
      </p:sp>
      <p:sp>
        <p:nvSpPr>
          <p:cNvPr id="40" name="Rectangle 39">
            <a:extLst>
              <a:ext uri="{FF2B5EF4-FFF2-40B4-BE49-F238E27FC236}">
                <a16:creationId xmlns:a16="http://schemas.microsoft.com/office/drawing/2014/main" id="{54F4F211-4F0E-4680-8AE9-7A50AE0756C9}"/>
              </a:ext>
            </a:extLst>
          </p:cNvPr>
          <p:cNvSpPr/>
          <p:nvPr/>
        </p:nvSpPr>
        <p:spPr>
          <a:xfrm>
            <a:off x="2721430" y="6204857"/>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Australia</a:t>
            </a:r>
          </a:p>
        </p:txBody>
      </p:sp>
      <p:sp>
        <p:nvSpPr>
          <p:cNvPr id="41" name="Rectangle 40">
            <a:extLst>
              <a:ext uri="{FF2B5EF4-FFF2-40B4-BE49-F238E27FC236}">
                <a16:creationId xmlns:a16="http://schemas.microsoft.com/office/drawing/2014/main" id="{8D568B62-9392-5C26-F8E8-826DBA0EC6C0}"/>
              </a:ext>
            </a:extLst>
          </p:cNvPr>
          <p:cNvSpPr/>
          <p:nvPr/>
        </p:nvSpPr>
        <p:spPr>
          <a:xfrm>
            <a:off x="1611084" y="5138055"/>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India</a:t>
            </a:r>
          </a:p>
        </p:txBody>
      </p:sp>
      <p:sp>
        <p:nvSpPr>
          <p:cNvPr id="42" name="Rectangle 41">
            <a:extLst>
              <a:ext uri="{FF2B5EF4-FFF2-40B4-BE49-F238E27FC236}">
                <a16:creationId xmlns:a16="http://schemas.microsoft.com/office/drawing/2014/main" id="{BD414727-F43E-AC47-864A-E90C10B79B1F}"/>
              </a:ext>
            </a:extLst>
          </p:cNvPr>
          <p:cNvSpPr/>
          <p:nvPr/>
        </p:nvSpPr>
        <p:spPr>
          <a:xfrm>
            <a:off x="1347045" y="5657789"/>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Bangladesh</a:t>
            </a:r>
          </a:p>
        </p:txBody>
      </p:sp>
      <p:sp>
        <p:nvSpPr>
          <p:cNvPr id="43" name="Rectangle 42">
            <a:extLst>
              <a:ext uri="{FF2B5EF4-FFF2-40B4-BE49-F238E27FC236}">
                <a16:creationId xmlns:a16="http://schemas.microsoft.com/office/drawing/2014/main" id="{E0F25DDB-6FA1-3264-B314-FADE0E2F6F2C}"/>
              </a:ext>
            </a:extLst>
          </p:cNvPr>
          <p:cNvSpPr/>
          <p:nvPr/>
        </p:nvSpPr>
        <p:spPr>
          <a:xfrm>
            <a:off x="2968166" y="4822156"/>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Japan</a:t>
            </a:r>
          </a:p>
        </p:txBody>
      </p:sp>
      <p:sp>
        <p:nvSpPr>
          <p:cNvPr id="44" name="Rectangle 43">
            <a:extLst>
              <a:ext uri="{FF2B5EF4-FFF2-40B4-BE49-F238E27FC236}">
                <a16:creationId xmlns:a16="http://schemas.microsoft.com/office/drawing/2014/main" id="{A4820B2B-6788-0B2A-C47E-EDB1180FCD50}"/>
              </a:ext>
            </a:extLst>
          </p:cNvPr>
          <p:cNvSpPr/>
          <p:nvPr/>
        </p:nvSpPr>
        <p:spPr>
          <a:xfrm>
            <a:off x="2070095" y="5834392"/>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Indonesia</a:t>
            </a:r>
          </a:p>
        </p:txBody>
      </p:sp>
      <p:sp>
        <p:nvSpPr>
          <p:cNvPr id="45" name="Rectangle 44">
            <a:extLst>
              <a:ext uri="{FF2B5EF4-FFF2-40B4-BE49-F238E27FC236}">
                <a16:creationId xmlns:a16="http://schemas.microsoft.com/office/drawing/2014/main" id="{5C1A1808-B092-927E-D322-68B13F8F0CC1}"/>
              </a:ext>
            </a:extLst>
          </p:cNvPr>
          <p:cNvSpPr/>
          <p:nvPr/>
        </p:nvSpPr>
        <p:spPr>
          <a:xfrm>
            <a:off x="3815315" y="6539118"/>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New Zealand</a:t>
            </a:r>
          </a:p>
        </p:txBody>
      </p:sp>
      <p:sp>
        <p:nvSpPr>
          <p:cNvPr id="46" name="Rectangle 45">
            <a:extLst>
              <a:ext uri="{FF2B5EF4-FFF2-40B4-BE49-F238E27FC236}">
                <a16:creationId xmlns:a16="http://schemas.microsoft.com/office/drawing/2014/main" id="{65761C99-0A80-AB4E-7C5B-423BC70A7BCD}"/>
              </a:ext>
            </a:extLst>
          </p:cNvPr>
          <p:cNvSpPr/>
          <p:nvPr/>
        </p:nvSpPr>
        <p:spPr>
          <a:xfrm>
            <a:off x="2704484" y="5388429"/>
            <a:ext cx="996658" cy="127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7" name="Rectangle 46">
            <a:extLst>
              <a:ext uri="{FF2B5EF4-FFF2-40B4-BE49-F238E27FC236}">
                <a16:creationId xmlns:a16="http://schemas.microsoft.com/office/drawing/2014/main" id="{92A31EBE-EE88-B921-F3BE-F0E0F594534D}"/>
              </a:ext>
            </a:extLst>
          </p:cNvPr>
          <p:cNvSpPr/>
          <p:nvPr/>
        </p:nvSpPr>
        <p:spPr>
          <a:xfrm>
            <a:off x="2228788" y="4732553"/>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cxnSp>
        <p:nvCxnSpPr>
          <p:cNvPr id="49" name="Straight Arrow Connector 48">
            <a:extLst>
              <a:ext uri="{FF2B5EF4-FFF2-40B4-BE49-F238E27FC236}">
                <a16:creationId xmlns:a16="http://schemas.microsoft.com/office/drawing/2014/main" id="{59BE3196-0F83-E8F3-F5B7-99AB50A76171}"/>
              </a:ext>
            </a:extLst>
          </p:cNvPr>
          <p:cNvCxnSpPr>
            <a:cxnSpLocks/>
          </p:cNvCxnSpPr>
          <p:nvPr/>
        </p:nvCxnSpPr>
        <p:spPr>
          <a:xfrm flipH="1">
            <a:off x="1963051" y="5279569"/>
            <a:ext cx="199302" cy="432648"/>
          </a:xfrm>
          <a:prstGeom prst="straightConnector1">
            <a:avLst/>
          </a:prstGeom>
          <a:ln w="3175">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F2232A0-3EBF-0540-C8FB-F9009ECE6953}"/>
              </a:ext>
            </a:extLst>
          </p:cNvPr>
          <p:cNvPicPr>
            <a:picLocks noChangeAspect="1"/>
          </p:cNvPicPr>
          <p:nvPr/>
        </p:nvPicPr>
        <p:blipFill>
          <a:blip r:embed="rId4"/>
          <a:stretch>
            <a:fillRect/>
          </a:stretch>
        </p:blipFill>
        <p:spPr>
          <a:xfrm>
            <a:off x="5670368" y="807571"/>
            <a:ext cx="3847102" cy="6353770"/>
          </a:xfrm>
          <a:prstGeom prst="rect">
            <a:avLst/>
          </a:prstGeom>
        </p:spPr>
      </p:pic>
    </p:spTree>
    <p:extLst>
      <p:ext uri="{BB962C8B-B14F-4D97-AF65-F5344CB8AC3E}">
        <p14:creationId xmlns:p14="http://schemas.microsoft.com/office/powerpoint/2010/main" val="3091955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95943" y="130628"/>
            <a:ext cx="938348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83EFBB8-1313-359A-6C1F-94CB1F3FD07A}"/>
              </a:ext>
            </a:extLst>
          </p:cNvPr>
          <p:cNvSpPr txBox="1"/>
          <p:nvPr/>
        </p:nvSpPr>
        <p:spPr>
          <a:xfrm>
            <a:off x="368125" y="204329"/>
            <a:ext cx="2318658"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Visualization</a:t>
            </a:r>
          </a:p>
        </p:txBody>
      </p:sp>
      <p:sp>
        <p:nvSpPr>
          <p:cNvPr id="4" name="TextBox 3">
            <a:extLst>
              <a:ext uri="{FF2B5EF4-FFF2-40B4-BE49-F238E27FC236}">
                <a16:creationId xmlns:a16="http://schemas.microsoft.com/office/drawing/2014/main" id="{37376A97-08CC-ABC5-4B3B-4BDE6AB230ED}"/>
              </a:ext>
            </a:extLst>
          </p:cNvPr>
          <p:cNvSpPr txBox="1"/>
          <p:nvPr/>
        </p:nvSpPr>
        <p:spPr>
          <a:xfrm>
            <a:off x="368125" y="3255039"/>
            <a:ext cx="147883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Insight</a:t>
            </a:r>
          </a:p>
        </p:txBody>
      </p:sp>
      <p:pic>
        <p:nvPicPr>
          <p:cNvPr id="7" name="Picture 6">
            <a:extLst>
              <a:ext uri="{FF2B5EF4-FFF2-40B4-BE49-F238E27FC236}">
                <a16:creationId xmlns:a16="http://schemas.microsoft.com/office/drawing/2014/main" id="{F773785D-60BB-CC9E-7F1E-D5DAD9694278}"/>
              </a:ext>
            </a:extLst>
          </p:cNvPr>
          <p:cNvPicPr>
            <a:picLocks noChangeAspect="1"/>
          </p:cNvPicPr>
          <p:nvPr/>
        </p:nvPicPr>
        <p:blipFill>
          <a:blip r:embed="rId2"/>
          <a:stretch>
            <a:fillRect/>
          </a:stretch>
        </p:blipFill>
        <p:spPr>
          <a:xfrm>
            <a:off x="219737" y="639559"/>
            <a:ext cx="9367622" cy="2472078"/>
          </a:xfrm>
          <a:prstGeom prst="rect">
            <a:avLst/>
          </a:prstGeom>
        </p:spPr>
      </p:pic>
      <p:sp>
        <p:nvSpPr>
          <p:cNvPr id="9" name="TextBox 8">
            <a:extLst>
              <a:ext uri="{FF2B5EF4-FFF2-40B4-BE49-F238E27FC236}">
                <a16:creationId xmlns:a16="http://schemas.microsoft.com/office/drawing/2014/main" id="{DC1E14AB-69E3-4242-6C2D-7D6079F0CA91}"/>
              </a:ext>
            </a:extLst>
          </p:cNvPr>
          <p:cNvSpPr txBox="1"/>
          <p:nvPr/>
        </p:nvSpPr>
        <p:spPr>
          <a:xfrm>
            <a:off x="211806" y="3829328"/>
            <a:ext cx="9329987" cy="1569660"/>
          </a:xfrm>
          <a:prstGeom prst="rect">
            <a:avLst/>
          </a:prstGeom>
          <a:solidFill>
            <a:schemeClr val="tx1"/>
          </a:solidFill>
          <a:ln>
            <a:solidFill>
              <a:schemeClr val="tx1"/>
            </a:solidFill>
          </a:ln>
        </p:spPr>
        <p:txBody>
          <a:bodyPr wrap="square" rtlCol="0">
            <a:spAutoFit/>
          </a:bodyPr>
          <a:lstStyle/>
          <a:p>
            <a:pPr algn="l"/>
            <a:r>
              <a:rPr lang="en-US" sz="1600" dirty="0">
                <a:solidFill>
                  <a:schemeClr val="bg1"/>
                </a:solidFill>
              </a:rPr>
              <a:t>1. </a:t>
            </a:r>
            <a:r>
              <a:rPr lang="en-US" sz="1600" b="1" dirty="0">
                <a:solidFill>
                  <a:schemeClr val="bg1"/>
                </a:solidFill>
              </a:rPr>
              <a:t>November witnessed the highest gross sales</a:t>
            </a:r>
            <a:r>
              <a:rPr lang="en-US" sz="1600" dirty="0">
                <a:solidFill>
                  <a:schemeClr val="bg1"/>
                </a:solidFill>
              </a:rPr>
              <a:t> in both 2020 and 2021 followed by September, October, and December likely due to seasonal factors and holiday shopping periods.</a:t>
            </a:r>
          </a:p>
          <a:p>
            <a:pPr algn="l"/>
            <a:endParaRPr lang="en-US" sz="1600" dirty="0">
              <a:solidFill>
                <a:schemeClr val="bg1"/>
              </a:solidFill>
            </a:endParaRPr>
          </a:p>
          <a:p>
            <a:pPr algn="l"/>
            <a:r>
              <a:rPr lang="en-US" sz="1600" dirty="0">
                <a:solidFill>
                  <a:schemeClr val="bg1"/>
                </a:solidFill>
              </a:rPr>
              <a:t>2.  </a:t>
            </a:r>
            <a:r>
              <a:rPr lang="en-US" sz="1600" b="1" dirty="0">
                <a:solidFill>
                  <a:schemeClr val="bg1"/>
                </a:solidFill>
              </a:rPr>
              <a:t>April performed the least </a:t>
            </a:r>
            <a:r>
              <a:rPr lang="en-US" sz="1600" dirty="0">
                <a:solidFill>
                  <a:schemeClr val="bg1"/>
                </a:solidFill>
              </a:rPr>
              <a:t>suggesting a lack of major holidays or events driving sales during this period.</a:t>
            </a:r>
          </a:p>
          <a:p>
            <a:pPr algn="l"/>
            <a:endParaRPr lang="en-US" sz="1600" dirty="0">
              <a:solidFill>
                <a:schemeClr val="bg1"/>
              </a:solidFill>
            </a:endParaRPr>
          </a:p>
          <a:p>
            <a:r>
              <a:rPr lang="en-US" sz="1600" dirty="0">
                <a:solidFill>
                  <a:schemeClr val="bg1"/>
                </a:solidFill>
              </a:rPr>
              <a:t>3. </a:t>
            </a:r>
            <a:r>
              <a:rPr lang="en-US" sz="1600" b="1" dirty="0">
                <a:solidFill>
                  <a:schemeClr val="bg1"/>
                </a:solidFill>
              </a:rPr>
              <a:t>January performed well in both years </a:t>
            </a:r>
            <a:r>
              <a:rPr lang="en-US" sz="1600" dirty="0">
                <a:solidFill>
                  <a:schemeClr val="bg1"/>
                </a:solidFill>
              </a:rPr>
              <a:t>possibly due to post-holiday demand and New Year's resolutions.</a:t>
            </a:r>
          </a:p>
        </p:txBody>
      </p:sp>
      <p:pic>
        <p:nvPicPr>
          <p:cNvPr id="13" name="Graphic 12" descr="A lightbulb">
            <a:extLst>
              <a:ext uri="{FF2B5EF4-FFF2-40B4-BE49-F238E27FC236}">
                <a16:creationId xmlns:a16="http://schemas.microsoft.com/office/drawing/2014/main" id="{042F806E-E41A-6506-7FA1-3057FA8652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0441" y="2654731"/>
            <a:ext cx="1200616" cy="1200616"/>
          </a:xfrm>
          <a:prstGeom prst="rect">
            <a:avLst/>
          </a:prstGeom>
        </p:spPr>
      </p:pic>
      <p:sp>
        <p:nvSpPr>
          <p:cNvPr id="14" name="TextBox 13">
            <a:extLst>
              <a:ext uri="{FF2B5EF4-FFF2-40B4-BE49-F238E27FC236}">
                <a16:creationId xmlns:a16="http://schemas.microsoft.com/office/drawing/2014/main" id="{C9D5BC6A-96D6-D306-0570-9C78E03759C9}"/>
              </a:ext>
            </a:extLst>
          </p:cNvPr>
          <p:cNvSpPr txBox="1"/>
          <p:nvPr/>
        </p:nvSpPr>
        <p:spPr>
          <a:xfrm>
            <a:off x="257372" y="5877777"/>
            <a:ext cx="9238856" cy="1077218"/>
          </a:xfrm>
          <a:prstGeom prst="rect">
            <a:avLst/>
          </a:prstGeom>
          <a:blipFill dpi="0" rotWithShape="1">
            <a:blip r:embed="rId5"/>
            <a:srcRect/>
            <a:tile tx="0" ty="0" sx="100000" sy="100000" flip="none" algn="tl"/>
          </a:blipFill>
          <a:ln>
            <a:solidFill>
              <a:schemeClr val="tx1"/>
            </a:solidFill>
          </a:ln>
        </p:spPr>
        <p:txBody>
          <a:bodyPr wrap="square" rtlCol="0">
            <a:spAutoFit/>
          </a:bodyPr>
          <a:lstStyle/>
          <a:p>
            <a:pPr algn="ctr"/>
            <a:r>
              <a:rPr lang="en-US" sz="1600" b="1" dirty="0">
                <a:solidFill>
                  <a:schemeClr val="accent2"/>
                </a:solidFill>
                <a:latin typeface="Söhne"/>
              </a:rPr>
              <a:t>Note</a:t>
            </a:r>
            <a:r>
              <a:rPr lang="en-US" sz="1600" b="1" dirty="0">
                <a:solidFill>
                  <a:schemeClr val="bg1"/>
                </a:solidFill>
                <a:latin typeface="Söhne"/>
              </a:rPr>
              <a:t> : 1) </a:t>
            </a:r>
            <a:r>
              <a:rPr lang="en-US" sz="1600" dirty="0">
                <a:solidFill>
                  <a:schemeClr val="bg1"/>
                </a:solidFill>
              </a:rPr>
              <a:t>Atliq Hardwares can optimize sales revenue by </a:t>
            </a:r>
            <a:r>
              <a:rPr lang="en-US" sz="1600" b="1" dirty="0">
                <a:solidFill>
                  <a:schemeClr val="bg1"/>
                </a:solidFill>
              </a:rPr>
              <a:t>targeting peak holiday periods</a:t>
            </a:r>
            <a:r>
              <a:rPr lang="en-US" sz="1600" dirty="0">
                <a:solidFill>
                  <a:schemeClr val="bg1"/>
                </a:solidFill>
              </a:rPr>
              <a:t> and taking advantage of </a:t>
            </a:r>
            <a:r>
              <a:rPr lang="en-US" sz="1600" b="1" dirty="0">
                <a:solidFill>
                  <a:schemeClr val="bg1"/>
                </a:solidFill>
              </a:rPr>
              <a:t>post-holiday demand</a:t>
            </a:r>
            <a:r>
              <a:rPr lang="en-US" sz="1600" dirty="0">
                <a:solidFill>
                  <a:schemeClr val="bg1"/>
                </a:solidFill>
              </a:rPr>
              <a:t>. </a:t>
            </a:r>
          </a:p>
          <a:p>
            <a:pPr algn="ctr"/>
            <a:r>
              <a:rPr lang="en-US" sz="1600" b="1" dirty="0">
                <a:solidFill>
                  <a:schemeClr val="bg1"/>
                </a:solidFill>
              </a:rPr>
              <a:t>2</a:t>
            </a:r>
            <a:r>
              <a:rPr lang="en-US" sz="1600" dirty="0">
                <a:solidFill>
                  <a:schemeClr val="bg1"/>
                </a:solidFill>
              </a:rPr>
              <a:t>) They should also </a:t>
            </a:r>
            <a:r>
              <a:rPr lang="en-US" sz="1600" b="1" dirty="0">
                <a:solidFill>
                  <a:schemeClr val="bg1"/>
                </a:solidFill>
              </a:rPr>
              <a:t>adjust their marketing strategies for lower-performing months </a:t>
            </a:r>
            <a:r>
              <a:rPr lang="en-US" sz="1600" dirty="0">
                <a:solidFill>
                  <a:schemeClr val="bg1"/>
                </a:solidFill>
              </a:rPr>
              <a:t>like April to remain competitive.</a:t>
            </a:r>
          </a:p>
        </p:txBody>
      </p:sp>
    </p:spTree>
    <p:extLst>
      <p:ext uri="{BB962C8B-B14F-4D97-AF65-F5344CB8AC3E}">
        <p14:creationId xmlns:p14="http://schemas.microsoft.com/office/powerpoint/2010/main" val="2654913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217714" y="143556"/>
            <a:ext cx="928551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A532434-0EAF-90DE-BD19-66A1E282ACF6}"/>
              </a:ext>
            </a:extLst>
          </p:cNvPr>
          <p:cNvSpPr txBox="1"/>
          <p:nvPr/>
        </p:nvSpPr>
        <p:spPr>
          <a:xfrm>
            <a:off x="2198645" y="305488"/>
            <a:ext cx="1621972" cy="430887"/>
          </a:xfrm>
          <a:prstGeom prst="rect">
            <a:avLst/>
          </a:prstGeom>
          <a:solidFill>
            <a:schemeClr val="accent1">
              <a:lumMod val="50000"/>
            </a:schemeClr>
          </a:solidFill>
        </p:spPr>
        <p:txBody>
          <a:bodyPr wrap="square" rtlCol="0">
            <a:spAutoFit/>
          </a:bodyPr>
          <a:lstStyle/>
          <a:p>
            <a:pPr algn="ctr"/>
            <a:r>
              <a:rPr lang="en-US" sz="2200" b="1" dirty="0">
                <a:solidFill>
                  <a:schemeClr val="bg1"/>
                </a:solidFill>
              </a:rPr>
              <a:t>Request 8</a:t>
            </a:r>
          </a:p>
        </p:txBody>
      </p:sp>
      <p:sp>
        <p:nvSpPr>
          <p:cNvPr id="16" name="TextBox 15">
            <a:extLst>
              <a:ext uri="{FF2B5EF4-FFF2-40B4-BE49-F238E27FC236}">
                <a16:creationId xmlns:a16="http://schemas.microsoft.com/office/drawing/2014/main" id="{D53762B6-7E3C-7110-ED07-1C2A81111039}"/>
              </a:ext>
            </a:extLst>
          </p:cNvPr>
          <p:cNvSpPr txBox="1"/>
          <p:nvPr/>
        </p:nvSpPr>
        <p:spPr>
          <a:xfrm>
            <a:off x="1877962" y="914984"/>
            <a:ext cx="7714351" cy="1692771"/>
          </a:xfrm>
          <a:prstGeom prst="rect">
            <a:avLst/>
          </a:prstGeom>
          <a:noFill/>
        </p:spPr>
        <p:txBody>
          <a:bodyPr wrap="square" rtlCol="0">
            <a:spAutoFit/>
          </a:bodyPr>
          <a:lstStyle/>
          <a:p>
            <a:pPr algn="l"/>
            <a:r>
              <a:rPr lang="en-US" sz="2600" dirty="0"/>
              <a:t>In which quarter of 2020, got the maximum total_sold_quantity? The final output contains these fields sorted by the total_sold_quantity,     Quarter total_sold_quantity</a:t>
            </a:r>
          </a:p>
        </p:txBody>
      </p:sp>
      <p:pic>
        <p:nvPicPr>
          <p:cNvPr id="4" name="Graphic 3" descr="Man in business attire">
            <a:extLst>
              <a:ext uri="{FF2B5EF4-FFF2-40B4-BE49-F238E27FC236}">
                <a16:creationId xmlns:a16="http://schemas.microsoft.com/office/drawing/2014/main" id="{54B2293B-E06F-88A2-B79C-5D212A26DF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0371" y="192962"/>
            <a:ext cx="1692906" cy="2286044"/>
          </a:xfrm>
          <a:prstGeom prst="rect">
            <a:avLst/>
          </a:prstGeom>
        </p:spPr>
      </p:pic>
      <p:sp>
        <p:nvSpPr>
          <p:cNvPr id="9" name="TextBox 8">
            <a:extLst>
              <a:ext uri="{FF2B5EF4-FFF2-40B4-BE49-F238E27FC236}">
                <a16:creationId xmlns:a16="http://schemas.microsoft.com/office/drawing/2014/main" id="{6383D8BA-3891-0498-1E7E-7A12E6DD36BE}"/>
              </a:ext>
            </a:extLst>
          </p:cNvPr>
          <p:cNvSpPr txBox="1"/>
          <p:nvPr/>
        </p:nvSpPr>
        <p:spPr>
          <a:xfrm>
            <a:off x="1341222" y="3901045"/>
            <a:ext cx="134095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Output</a:t>
            </a:r>
          </a:p>
        </p:txBody>
      </p:sp>
      <p:sp>
        <p:nvSpPr>
          <p:cNvPr id="40" name="Rectangle 39">
            <a:extLst>
              <a:ext uri="{FF2B5EF4-FFF2-40B4-BE49-F238E27FC236}">
                <a16:creationId xmlns:a16="http://schemas.microsoft.com/office/drawing/2014/main" id="{54F4F211-4F0E-4680-8AE9-7A50AE0756C9}"/>
              </a:ext>
            </a:extLst>
          </p:cNvPr>
          <p:cNvSpPr/>
          <p:nvPr/>
        </p:nvSpPr>
        <p:spPr>
          <a:xfrm>
            <a:off x="2721430" y="6204857"/>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Australia</a:t>
            </a:r>
          </a:p>
        </p:txBody>
      </p:sp>
      <p:sp>
        <p:nvSpPr>
          <p:cNvPr id="41" name="Rectangle 40">
            <a:extLst>
              <a:ext uri="{FF2B5EF4-FFF2-40B4-BE49-F238E27FC236}">
                <a16:creationId xmlns:a16="http://schemas.microsoft.com/office/drawing/2014/main" id="{8D568B62-9392-5C26-F8E8-826DBA0EC6C0}"/>
              </a:ext>
            </a:extLst>
          </p:cNvPr>
          <p:cNvSpPr/>
          <p:nvPr/>
        </p:nvSpPr>
        <p:spPr>
          <a:xfrm>
            <a:off x="1611084" y="5138055"/>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India</a:t>
            </a:r>
          </a:p>
        </p:txBody>
      </p:sp>
      <p:sp>
        <p:nvSpPr>
          <p:cNvPr id="42" name="Rectangle 41">
            <a:extLst>
              <a:ext uri="{FF2B5EF4-FFF2-40B4-BE49-F238E27FC236}">
                <a16:creationId xmlns:a16="http://schemas.microsoft.com/office/drawing/2014/main" id="{BD414727-F43E-AC47-864A-E90C10B79B1F}"/>
              </a:ext>
            </a:extLst>
          </p:cNvPr>
          <p:cNvSpPr/>
          <p:nvPr/>
        </p:nvSpPr>
        <p:spPr>
          <a:xfrm>
            <a:off x="1347045" y="5657789"/>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Bangladesh</a:t>
            </a:r>
          </a:p>
        </p:txBody>
      </p:sp>
      <p:sp>
        <p:nvSpPr>
          <p:cNvPr id="43" name="Rectangle 42">
            <a:extLst>
              <a:ext uri="{FF2B5EF4-FFF2-40B4-BE49-F238E27FC236}">
                <a16:creationId xmlns:a16="http://schemas.microsoft.com/office/drawing/2014/main" id="{E0F25DDB-6FA1-3264-B314-FADE0E2F6F2C}"/>
              </a:ext>
            </a:extLst>
          </p:cNvPr>
          <p:cNvSpPr/>
          <p:nvPr/>
        </p:nvSpPr>
        <p:spPr>
          <a:xfrm>
            <a:off x="2968166" y="4822156"/>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Japan</a:t>
            </a:r>
          </a:p>
        </p:txBody>
      </p:sp>
      <p:sp>
        <p:nvSpPr>
          <p:cNvPr id="44" name="Rectangle 43">
            <a:extLst>
              <a:ext uri="{FF2B5EF4-FFF2-40B4-BE49-F238E27FC236}">
                <a16:creationId xmlns:a16="http://schemas.microsoft.com/office/drawing/2014/main" id="{A4820B2B-6788-0B2A-C47E-EDB1180FCD50}"/>
              </a:ext>
            </a:extLst>
          </p:cNvPr>
          <p:cNvSpPr/>
          <p:nvPr/>
        </p:nvSpPr>
        <p:spPr>
          <a:xfrm>
            <a:off x="2070095" y="5834392"/>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Indonesia</a:t>
            </a:r>
          </a:p>
        </p:txBody>
      </p:sp>
      <p:sp>
        <p:nvSpPr>
          <p:cNvPr id="45" name="Rectangle 44">
            <a:extLst>
              <a:ext uri="{FF2B5EF4-FFF2-40B4-BE49-F238E27FC236}">
                <a16:creationId xmlns:a16="http://schemas.microsoft.com/office/drawing/2014/main" id="{5C1A1808-B092-927E-D322-68B13F8F0CC1}"/>
              </a:ext>
            </a:extLst>
          </p:cNvPr>
          <p:cNvSpPr/>
          <p:nvPr/>
        </p:nvSpPr>
        <p:spPr>
          <a:xfrm>
            <a:off x="3815315" y="6539118"/>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New Zealand</a:t>
            </a:r>
          </a:p>
        </p:txBody>
      </p:sp>
      <p:sp>
        <p:nvSpPr>
          <p:cNvPr id="46" name="Rectangle 45">
            <a:extLst>
              <a:ext uri="{FF2B5EF4-FFF2-40B4-BE49-F238E27FC236}">
                <a16:creationId xmlns:a16="http://schemas.microsoft.com/office/drawing/2014/main" id="{65761C99-0A80-AB4E-7C5B-423BC70A7BCD}"/>
              </a:ext>
            </a:extLst>
          </p:cNvPr>
          <p:cNvSpPr/>
          <p:nvPr/>
        </p:nvSpPr>
        <p:spPr>
          <a:xfrm>
            <a:off x="2704484" y="5388429"/>
            <a:ext cx="996658" cy="127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7" name="Rectangle 46">
            <a:extLst>
              <a:ext uri="{FF2B5EF4-FFF2-40B4-BE49-F238E27FC236}">
                <a16:creationId xmlns:a16="http://schemas.microsoft.com/office/drawing/2014/main" id="{92A31EBE-EE88-B921-F3BE-F0E0F594534D}"/>
              </a:ext>
            </a:extLst>
          </p:cNvPr>
          <p:cNvSpPr/>
          <p:nvPr/>
        </p:nvSpPr>
        <p:spPr>
          <a:xfrm>
            <a:off x="2228788" y="4732553"/>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cxnSp>
        <p:nvCxnSpPr>
          <p:cNvPr id="49" name="Straight Arrow Connector 48">
            <a:extLst>
              <a:ext uri="{FF2B5EF4-FFF2-40B4-BE49-F238E27FC236}">
                <a16:creationId xmlns:a16="http://schemas.microsoft.com/office/drawing/2014/main" id="{59BE3196-0F83-E8F3-F5B7-99AB50A76171}"/>
              </a:ext>
            </a:extLst>
          </p:cNvPr>
          <p:cNvCxnSpPr>
            <a:cxnSpLocks/>
          </p:cNvCxnSpPr>
          <p:nvPr/>
        </p:nvCxnSpPr>
        <p:spPr>
          <a:xfrm flipH="1">
            <a:off x="1963051" y="5279569"/>
            <a:ext cx="199302" cy="432648"/>
          </a:xfrm>
          <a:prstGeom prst="straightConnector1">
            <a:avLst/>
          </a:prstGeom>
          <a:ln w="3175">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5A7C1EB-9B9C-AE7F-F2BA-12C78738DC23}"/>
              </a:ext>
            </a:extLst>
          </p:cNvPr>
          <p:cNvPicPr>
            <a:picLocks noChangeAspect="1"/>
          </p:cNvPicPr>
          <p:nvPr/>
        </p:nvPicPr>
        <p:blipFill>
          <a:blip r:embed="rId4"/>
          <a:stretch>
            <a:fillRect/>
          </a:stretch>
        </p:blipFill>
        <p:spPr>
          <a:xfrm>
            <a:off x="2931027" y="3304198"/>
            <a:ext cx="6069240" cy="3281886"/>
          </a:xfrm>
          <a:prstGeom prst="rect">
            <a:avLst/>
          </a:prstGeom>
        </p:spPr>
      </p:pic>
    </p:spTree>
    <p:extLst>
      <p:ext uri="{BB962C8B-B14F-4D97-AF65-F5344CB8AC3E}">
        <p14:creationId xmlns:p14="http://schemas.microsoft.com/office/powerpoint/2010/main" val="2354759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95943" y="130628"/>
            <a:ext cx="938348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83EFBB8-1313-359A-6C1F-94CB1F3FD07A}"/>
              </a:ext>
            </a:extLst>
          </p:cNvPr>
          <p:cNvSpPr txBox="1"/>
          <p:nvPr/>
        </p:nvSpPr>
        <p:spPr>
          <a:xfrm>
            <a:off x="455551" y="222730"/>
            <a:ext cx="2318658"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Visualization</a:t>
            </a:r>
          </a:p>
        </p:txBody>
      </p:sp>
      <p:sp>
        <p:nvSpPr>
          <p:cNvPr id="4" name="TextBox 3">
            <a:extLst>
              <a:ext uri="{FF2B5EF4-FFF2-40B4-BE49-F238E27FC236}">
                <a16:creationId xmlns:a16="http://schemas.microsoft.com/office/drawing/2014/main" id="{37376A97-08CC-ABC5-4B3B-4BDE6AB230ED}"/>
              </a:ext>
            </a:extLst>
          </p:cNvPr>
          <p:cNvSpPr txBox="1"/>
          <p:nvPr/>
        </p:nvSpPr>
        <p:spPr>
          <a:xfrm>
            <a:off x="7137755" y="332600"/>
            <a:ext cx="147883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Insight</a:t>
            </a:r>
          </a:p>
        </p:txBody>
      </p:sp>
      <p:pic>
        <p:nvPicPr>
          <p:cNvPr id="6" name="Graphic 5" descr="A lightbulb">
            <a:extLst>
              <a:ext uri="{FF2B5EF4-FFF2-40B4-BE49-F238E27FC236}">
                <a16:creationId xmlns:a16="http://schemas.microsoft.com/office/drawing/2014/main" id="{C2285EBD-75CF-D3A2-88C0-346CD52A83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5400" y="-229028"/>
            <a:ext cx="1368300" cy="1368300"/>
          </a:xfrm>
          <a:prstGeom prst="rect">
            <a:avLst/>
          </a:prstGeom>
        </p:spPr>
      </p:pic>
      <p:grpSp>
        <p:nvGrpSpPr>
          <p:cNvPr id="9" name="Group 8">
            <a:extLst>
              <a:ext uri="{FF2B5EF4-FFF2-40B4-BE49-F238E27FC236}">
                <a16:creationId xmlns:a16="http://schemas.microsoft.com/office/drawing/2014/main" id="{89F7CAF1-5C32-AD56-2539-A16CA6676C7A}"/>
              </a:ext>
            </a:extLst>
          </p:cNvPr>
          <p:cNvGrpSpPr/>
          <p:nvPr/>
        </p:nvGrpSpPr>
        <p:grpSpPr>
          <a:xfrm>
            <a:off x="455551" y="862551"/>
            <a:ext cx="5061746" cy="3818306"/>
            <a:chOff x="1338940" y="766413"/>
            <a:chExt cx="3861026" cy="3681826"/>
          </a:xfrm>
        </p:grpSpPr>
        <p:pic>
          <p:nvPicPr>
            <p:cNvPr id="10" name="Picture 9">
              <a:extLst>
                <a:ext uri="{FF2B5EF4-FFF2-40B4-BE49-F238E27FC236}">
                  <a16:creationId xmlns:a16="http://schemas.microsoft.com/office/drawing/2014/main" id="{188F6B46-784B-BF45-F6E7-87A4D50E880A}"/>
                </a:ext>
              </a:extLst>
            </p:cNvPr>
            <p:cNvPicPr>
              <a:picLocks noChangeAspect="1"/>
            </p:cNvPicPr>
            <p:nvPr/>
          </p:nvPicPr>
          <p:blipFill>
            <a:blip r:embed="rId4"/>
            <a:stretch>
              <a:fillRect/>
            </a:stretch>
          </p:blipFill>
          <p:spPr>
            <a:xfrm>
              <a:off x="1442723" y="1887919"/>
              <a:ext cx="3539530" cy="2560320"/>
            </a:xfrm>
            <a:prstGeom prst="rect">
              <a:avLst/>
            </a:prstGeom>
          </p:spPr>
        </p:pic>
        <p:grpSp>
          <p:nvGrpSpPr>
            <p:cNvPr id="11" name="Group 10">
              <a:extLst>
                <a:ext uri="{FF2B5EF4-FFF2-40B4-BE49-F238E27FC236}">
                  <a16:creationId xmlns:a16="http://schemas.microsoft.com/office/drawing/2014/main" id="{C704EFC6-F4F2-FB5B-8A51-AA008D6BE207}"/>
                </a:ext>
              </a:extLst>
            </p:cNvPr>
            <p:cNvGrpSpPr/>
            <p:nvPr/>
          </p:nvGrpSpPr>
          <p:grpSpPr>
            <a:xfrm>
              <a:off x="1338940" y="766413"/>
              <a:ext cx="3861026" cy="492841"/>
              <a:chOff x="1338940" y="766413"/>
              <a:chExt cx="3861026" cy="492841"/>
            </a:xfrm>
          </p:grpSpPr>
          <p:sp>
            <p:nvSpPr>
              <p:cNvPr id="13" name="TextBox 12">
                <a:extLst>
                  <a:ext uri="{FF2B5EF4-FFF2-40B4-BE49-F238E27FC236}">
                    <a16:creationId xmlns:a16="http://schemas.microsoft.com/office/drawing/2014/main" id="{CA853515-12DA-FFBC-3453-F4289480AE51}"/>
                  </a:ext>
                </a:extLst>
              </p:cNvPr>
              <p:cNvSpPr txBox="1"/>
              <p:nvPr/>
            </p:nvSpPr>
            <p:spPr>
              <a:xfrm>
                <a:off x="1338940" y="797589"/>
                <a:ext cx="1088571" cy="461665"/>
              </a:xfrm>
              <a:prstGeom prst="rect">
                <a:avLst/>
              </a:prstGeom>
              <a:noFill/>
            </p:spPr>
            <p:txBody>
              <a:bodyPr wrap="square" rtlCol="0">
                <a:spAutoFit/>
              </a:bodyPr>
              <a:lstStyle/>
              <a:p>
                <a:r>
                  <a:rPr lang="en-US" sz="800" dirty="0"/>
                  <a:t>Q1 – September 2019</a:t>
                </a:r>
              </a:p>
              <a:p>
                <a:r>
                  <a:rPr lang="en-US" sz="800" dirty="0"/>
                  <a:t>          October 2019</a:t>
                </a:r>
              </a:p>
              <a:p>
                <a:r>
                  <a:rPr lang="en-US" sz="800" dirty="0"/>
                  <a:t>          November 2019</a:t>
                </a:r>
              </a:p>
            </p:txBody>
          </p:sp>
          <p:sp>
            <p:nvSpPr>
              <p:cNvPr id="14" name="TextBox 13">
                <a:extLst>
                  <a:ext uri="{FF2B5EF4-FFF2-40B4-BE49-F238E27FC236}">
                    <a16:creationId xmlns:a16="http://schemas.microsoft.com/office/drawing/2014/main" id="{F9E4F351-5BEC-AD64-9B6D-0D204301DF37}"/>
                  </a:ext>
                </a:extLst>
              </p:cNvPr>
              <p:cNvSpPr txBox="1"/>
              <p:nvPr/>
            </p:nvSpPr>
            <p:spPr>
              <a:xfrm>
                <a:off x="2340423" y="778442"/>
                <a:ext cx="1088571" cy="461665"/>
              </a:xfrm>
              <a:prstGeom prst="rect">
                <a:avLst/>
              </a:prstGeom>
              <a:noFill/>
            </p:spPr>
            <p:txBody>
              <a:bodyPr wrap="square" rtlCol="0">
                <a:spAutoFit/>
              </a:bodyPr>
              <a:lstStyle/>
              <a:p>
                <a:r>
                  <a:rPr lang="en-US" sz="800" dirty="0"/>
                  <a:t>Q2 – December 2019</a:t>
                </a:r>
              </a:p>
              <a:p>
                <a:r>
                  <a:rPr lang="en-US" sz="800" dirty="0"/>
                  <a:t>          January 2020</a:t>
                </a:r>
              </a:p>
              <a:p>
                <a:r>
                  <a:rPr lang="en-US" sz="800" dirty="0"/>
                  <a:t>          February 2020</a:t>
                </a:r>
              </a:p>
            </p:txBody>
          </p:sp>
          <p:sp>
            <p:nvSpPr>
              <p:cNvPr id="15" name="TextBox 14">
                <a:extLst>
                  <a:ext uri="{FF2B5EF4-FFF2-40B4-BE49-F238E27FC236}">
                    <a16:creationId xmlns:a16="http://schemas.microsoft.com/office/drawing/2014/main" id="{E987D042-E2C9-D74A-88B7-7100B9F08248}"/>
                  </a:ext>
                </a:extLst>
              </p:cNvPr>
              <p:cNvSpPr txBox="1"/>
              <p:nvPr/>
            </p:nvSpPr>
            <p:spPr>
              <a:xfrm>
                <a:off x="3298365" y="778439"/>
                <a:ext cx="1088571" cy="461665"/>
              </a:xfrm>
              <a:prstGeom prst="rect">
                <a:avLst/>
              </a:prstGeom>
              <a:noFill/>
            </p:spPr>
            <p:txBody>
              <a:bodyPr wrap="square" rtlCol="0">
                <a:spAutoFit/>
              </a:bodyPr>
              <a:lstStyle/>
              <a:p>
                <a:r>
                  <a:rPr lang="en-US" sz="800" dirty="0"/>
                  <a:t>Q3 – March 2020</a:t>
                </a:r>
              </a:p>
              <a:p>
                <a:r>
                  <a:rPr lang="en-US" sz="800" dirty="0"/>
                  <a:t>          April 2020</a:t>
                </a:r>
              </a:p>
              <a:p>
                <a:r>
                  <a:rPr lang="en-US" sz="800" dirty="0"/>
                  <a:t>          May 2020</a:t>
                </a:r>
              </a:p>
            </p:txBody>
          </p:sp>
          <p:sp>
            <p:nvSpPr>
              <p:cNvPr id="16" name="TextBox 15">
                <a:extLst>
                  <a:ext uri="{FF2B5EF4-FFF2-40B4-BE49-F238E27FC236}">
                    <a16:creationId xmlns:a16="http://schemas.microsoft.com/office/drawing/2014/main" id="{B38D7E5F-1029-EC77-CC89-11119B25FC78}"/>
                  </a:ext>
                </a:extLst>
              </p:cNvPr>
              <p:cNvSpPr txBox="1"/>
              <p:nvPr/>
            </p:nvSpPr>
            <p:spPr>
              <a:xfrm>
                <a:off x="4111395" y="766413"/>
                <a:ext cx="1088571" cy="461665"/>
              </a:xfrm>
              <a:prstGeom prst="rect">
                <a:avLst/>
              </a:prstGeom>
              <a:noFill/>
            </p:spPr>
            <p:txBody>
              <a:bodyPr wrap="square" rtlCol="0">
                <a:spAutoFit/>
              </a:bodyPr>
              <a:lstStyle/>
              <a:p>
                <a:r>
                  <a:rPr lang="en-US" sz="800" dirty="0"/>
                  <a:t>Q4 – June 2020</a:t>
                </a:r>
              </a:p>
              <a:p>
                <a:r>
                  <a:rPr lang="en-US" sz="800" dirty="0"/>
                  <a:t>          July 2020</a:t>
                </a:r>
              </a:p>
              <a:p>
                <a:r>
                  <a:rPr lang="en-US" sz="800" dirty="0"/>
                  <a:t>          August 2020</a:t>
                </a:r>
              </a:p>
            </p:txBody>
          </p:sp>
        </p:grpSp>
      </p:grpSp>
      <p:sp>
        <p:nvSpPr>
          <p:cNvPr id="17" name="TextBox 16">
            <a:extLst>
              <a:ext uri="{FF2B5EF4-FFF2-40B4-BE49-F238E27FC236}">
                <a16:creationId xmlns:a16="http://schemas.microsoft.com/office/drawing/2014/main" id="{C72958D9-E4AF-4A6B-0854-270CE12319E5}"/>
              </a:ext>
            </a:extLst>
          </p:cNvPr>
          <p:cNvSpPr txBox="1"/>
          <p:nvPr/>
        </p:nvSpPr>
        <p:spPr>
          <a:xfrm>
            <a:off x="6102098" y="1341244"/>
            <a:ext cx="3286989" cy="1815882"/>
          </a:xfrm>
          <a:prstGeom prst="rect">
            <a:avLst/>
          </a:prstGeom>
          <a:solidFill>
            <a:schemeClr val="tx1"/>
          </a:solidFill>
          <a:ln>
            <a:solidFill>
              <a:schemeClr val="tx1"/>
            </a:solidFill>
          </a:ln>
        </p:spPr>
        <p:txBody>
          <a:bodyPr wrap="square" rtlCol="0">
            <a:spAutoFit/>
          </a:bodyPr>
          <a:lstStyle/>
          <a:p>
            <a:r>
              <a:rPr lang="en-US" sz="1600" dirty="0">
                <a:solidFill>
                  <a:schemeClr val="bg1"/>
                </a:solidFill>
              </a:rPr>
              <a:t>1. The </a:t>
            </a:r>
            <a:r>
              <a:rPr lang="en-US" sz="1600" b="1" dirty="0">
                <a:solidFill>
                  <a:schemeClr val="bg1"/>
                </a:solidFill>
              </a:rPr>
              <a:t>most profitable quarters </a:t>
            </a:r>
            <a:r>
              <a:rPr lang="en-US" sz="1600" dirty="0">
                <a:solidFill>
                  <a:schemeClr val="bg1"/>
                </a:solidFill>
              </a:rPr>
              <a:t>are </a:t>
            </a:r>
            <a:r>
              <a:rPr lang="en-US" sz="1600" b="1" dirty="0">
                <a:solidFill>
                  <a:schemeClr val="bg1"/>
                </a:solidFill>
              </a:rPr>
              <a:t>Q1 </a:t>
            </a:r>
            <a:r>
              <a:rPr lang="en-US" sz="1600" dirty="0">
                <a:solidFill>
                  <a:schemeClr val="bg1"/>
                </a:solidFill>
              </a:rPr>
              <a:t>(</a:t>
            </a:r>
            <a:r>
              <a:rPr lang="en-US" sz="1600" b="1" dirty="0">
                <a:solidFill>
                  <a:schemeClr val="bg1"/>
                </a:solidFill>
              </a:rPr>
              <a:t>7M </a:t>
            </a:r>
            <a:r>
              <a:rPr lang="en-US" sz="1600" dirty="0">
                <a:solidFill>
                  <a:schemeClr val="bg1"/>
                </a:solidFill>
              </a:rPr>
              <a:t>quantity sold) and </a:t>
            </a:r>
            <a:r>
              <a:rPr lang="en-US" sz="1600" b="1" dirty="0">
                <a:solidFill>
                  <a:schemeClr val="bg1"/>
                </a:solidFill>
              </a:rPr>
              <a:t>Q2 </a:t>
            </a:r>
            <a:r>
              <a:rPr lang="en-US" sz="1600" dirty="0">
                <a:solidFill>
                  <a:schemeClr val="bg1"/>
                </a:solidFill>
              </a:rPr>
              <a:t>(</a:t>
            </a:r>
            <a:r>
              <a:rPr lang="en-US" sz="1600" b="1" dirty="0">
                <a:solidFill>
                  <a:schemeClr val="bg1"/>
                </a:solidFill>
              </a:rPr>
              <a:t>6.6M</a:t>
            </a:r>
            <a:r>
              <a:rPr lang="en-US" sz="1600" dirty="0">
                <a:solidFill>
                  <a:schemeClr val="bg1"/>
                </a:solidFill>
              </a:rPr>
              <a:t>).</a:t>
            </a:r>
            <a:br>
              <a:rPr lang="en-US" sz="1600" dirty="0">
                <a:solidFill>
                  <a:schemeClr val="bg1"/>
                </a:solidFill>
              </a:rPr>
            </a:br>
            <a:br>
              <a:rPr lang="en-US" sz="1600" dirty="0">
                <a:solidFill>
                  <a:schemeClr val="bg1"/>
                </a:solidFill>
              </a:rPr>
            </a:br>
            <a:r>
              <a:rPr lang="en-US" sz="1600" dirty="0">
                <a:solidFill>
                  <a:schemeClr val="bg1"/>
                </a:solidFill>
              </a:rPr>
              <a:t>2. </a:t>
            </a:r>
            <a:r>
              <a:rPr lang="en-US" sz="1600" b="1" dirty="0">
                <a:solidFill>
                  <a:schemeClr val="bg1"/>
                </a:solidFill>
              </a:rPr>
              <a:t>Q3 has offered the least sale (2.1 M)</a:t>
            </a:r>
            <a:r>
              <a:rPr lang="en-US" sz="1600" dirty="0">
                <a:solidFill>
                  <a:schemeClr val="bg1"/>
                </a:solidFill>
              </a:rPr>
              <a:t>. One of the reason might be the pandemic.</a:t>
            </a:r>
          </a:p>
        </p:txBody>
      </p:sp>
      <p:sp>
        <p:nvSpPr>
          <p:cNvPr id="18" name="TextBox 17">
            <a:extLst>
              <a:ext uri="{FF2B5EF4-FFF2-40B4-BE49-F238E27FC236}">
                <a16:creationId xmlns:a16="http://schemas.microsoft.com/office/drawing/2014/main" id="{2FE590E7-F079-3C2A-CEB1-CB8BD41A413C}"/>
              </a:ext>
            </a:extLst>
          </p:cNvPr>
          <p:cNvSpPr txBox="1"/>
          <p:nvPr/>
        </p:nvSpPr>
        <p:spPr>
          <a:xfrm>
            <a:off x="270785" y="5096793"/>
            <a:ext cx="9233800" cy="1569660"/>
          </a:xfrm>
          <a:prstGeom prst="rect">
            <a:avLst/>
          </a:prstGeom>
          <a:blipFill dpi="0" rotWithShape="1">
            <a:blip r:embed="rId5"/>
            <a:srcRect/>
            <a:tile tx="0" ty="0" sx="100000" sy="100000" flip="none" algn="tl"/>
          </a:blipFill>
          <a:ln>
            <a:solidFill>
              <a:schemeClr val="tx1"/>
            </a:solidFill>
          </a:ln>
        </p:spPr>
        <p:txBody>
          <a:bodyPr wrap="square" rtlCol="0">
            <a:spAutoFit/>
          </a:bodyPr>
          <a:lstStyle/>
          <a:p>
            <a:pPr algn="ctr"/>
            <a:r>
              <a:rPr lang="en-US" sz="1600" b="1" dirty="0">
                <a:solidFill>
                  <a:schemeClr val="accent2"/>
                </a:solidFill>
                <a:latin typeface="Söhne"/>
              </a:rPr>
              <a:t>Note</a:t>
            </a:r>
            <a:r>
              <a:rPr lang="en-US" sz="1600" b="1" dirty="0">
                <a:solidFill>
                  <a:schemeClr val="bg1"/>
                </a:solidFill>
                <a:latin typeface="Söhne"/>
              </a:rPr>
              <a:t> : 1) </a:t>
            </a:r>
            <a:r>
              <a:rPr lang="en-US" sz="1600" dirty="0">
                <a:solidFill>
                  <a:schemeClr val="bg1"/>
                </a:solidFill>
              </a:rPr>
              <a:t>Optimizing sales strategy during Q1 and Q2 is crucial for revenue maximization.</a:t>
            </a:r>
            <a:br>
              <a:rPr lang="en-US" sz="1600" dirty="0">
                <a:solidFill>
                  <a:schemeClr val="bg1"/>
                </a:solidFill>
              </a:rPr>
            </a:br>
            <a:br>
              <a:rPr lang="en-US" sz="1600" dirty="0">
                <a:solidFill>
                  <a:schemeClr val="bg1"/>
                </a:solidFill>
              </a:rPr>
            </a:br>
            <a:r>
              <a:rPr lang="en-US" sz="1600" b="1" dirty="0">
                <a:solidFill>
                  <a:schemeClr val="bg1"/>
                </a:solidFill>
              </a:rPr>
              <a:t>2</a:t>
            </a:r>
            <a:r>
              <a:rPr lang="en-US" sz="1600" dirty="0">
                <a:solidFill>
                  <a:schemeClr val="bg1"/>
                </a:solidFill>
              </a:rPr>
              <a:t>) Investing in holiday-specific promotions and advertising to maximize revenue during Q4.</a:t>
            </a:r>
            <a:br>
              <a:rPr lang="en-US" sz="1600" dirty="0">
                <a:solidFill>
                  <a:schemeClr val="bg1"/>
                </a:solidFill>
              </a:rPr>
            </a:br>
            <a:br>
              <a:rPr lang="en-US" sz="1600" dirty="0">
                <a:solidFill>
                  <a:schemeClr val="bg1"/>
                </a:solidFill>
              </a:rPr>
            </a:br>
            <a:r>
              <a:rPr lang="en-US" sz="1600" b="1" dirty="0">
                <a:solidFill>
                  <a:schemeClr val="bg1"/>
                </a:solidFill>
              </a:rPr>
              <a:t>3</a:t>
            </a:r>
            <a:r>
              <a:rPr lang="en-US" sz="1600" dirty="0">
                <a:solidFill>
                  <a:schemeClr val="bg1"/>
                </a:solidFill>
              </a:rPr>
              <a:t>) During uncertain times such as Q3 and the pandemic, the company needs to be flexible and explore new ways to sell their products and continue reaching customers.</a:t>
            </a:r>
          </a:p>
        </p:txBody>
      </p:sp>
    </p:spTree>
    <p:extLst>
      <p:ext uri="{BB962C8B-B14F-4D97-AF65-F5344CB8AC3E}">
        <p14:creationId xmlns:p14="http://schemas.microsoft.com/office/powerpoint/2010/main" val="3068291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217714" y="143556"/>
            <a:ext cx="928551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A532434-0EAF-90DE-BD19-66A1E282ACF6}"/>
              </a:ext>
            </a:extLst>
          </p:cNvPr>
          <p:cNvSpPr txBox="1"/>
          <p:nvPr/>
        </p:nvSpPr>
        <p:spPr>
          <a:xfrm>
            <a:off x="2198645" y="305488"/>
            <a:ext cx="1621972" cy="430887"/>
          </a:xfrm>
          <a:prstGeom prst="rect">
            <a:avLst/>
          </a:prstGeom>
          <a:solidFill>
            <a:schemeClr val="accent1">
              <a:lumMod val="50000"/>
            </a:schemeClr>
          </a:solidFill>
        </p:spPr>
        <p:txBody>
          <a:bodyPr wrap="square" rtlCol="0">
            <a:spAutoFit/>
          </a:bodyPr>
          <a:lstStyle/>
          <a:p>
            <a:pPr algn="ctr"/>
            <a:r>
              <a:rPr lang="en-US" sz="2200" b="1" dirty="0">
                <a:solidFill>
                  <a:schemeClr val="bg1"/>
                </a:solidFill>
              </a:rPr>
              <a:t>Request 9</a:t>
            </a:r>
          </a:p>
        </p:txBody>
      </p:sp>
      <p:sp>
        <p:nvSpPr>
          <p:cNvPr id="16" name="TextBox 15">
            <a:extLst>
              <a:ext uri="{FF2B5EF4-FFF2-40B4-BE49-F238E27FC236}">
                <a16:creationId xmlns:a16="http://schemas.microsoft.com/office/drawing/2014/main" id="{D53762B6-7E3C-7110-ED07-1C2A81111039}"/>
              </a:ext>
            </a:extLst>
          </p:cNvPr>
          <p:cNvSpPr txBox="1"/>
          <p:nvPr/>
        </p:nvSpPr>
        <p:spPr>
          <a:xfrm>
            <a:off x="1877962" y="914984"/>
            <a:ext cx="7714351" cy="1692771"/>
          </a:xfrm>
          <a:prstGeom prst="rect">
            <a:avLst/>
          </a:prstGeom>
          <a:noFill/>
        </p:spPr>
        <p:txBody>
          <a:bodyPr wrap="square" rtlCol="0">
            <a:spAutoFit/>
          </a:bodyPr>
          <a:lstStyle/>
          <a:p>
            <a:pPr algn="l"/>
            <a:r>
              <a:rPr lang="en-US" sz="2600" dirty="0"/>
              <a:t>Which channel helped to bring more gross sales in the fiscal year 2021 and the percentage of contribution? The final output contains these fields,          channel  gross_sales_mln         percentage</a:t>
            </a:r>
          </a:p>
        </p:txBody>
      </p:sp>
      <p:pic>
        <p:nvPicPr>
          <p:cNvPr id="4" name="Graphic 3" descr="Man in business attire">
            <a:extLst>
              <a:ext uri="{FF2B5EF4-FFF2-40B4-BE49-F238E27FC236}">
                <a16:creationId xmlns:a16="http://schemas.microsoft.com/office/drawing/2014/main" id="{54B2293B-E06F-88A2-B79C-5D212A26DF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0371" y="192962"/>
            <a:ext cx="1692906" cy="2286044"/>
          </a:xfrm>
          <a:prstGeom prst="rect">
            <a:avLst/>
          </a:prstGeom>
        </p:spPr>
      </p:pic>
      <p:sp>
        <p:nvSpPr>
          <p:cNvPr id="9" name="TextBox 8">
            <a:extLst>
              <a:ext uri="{FF2B5EF4-FFF2-40B4-BE49-F238E27FC236}">
                <a16:creationId xmlns:a16="http://schemas.microsoft.com/office/drawing/2014/main" id="{6383D8BA-3891-0498-1E7E-7A12E6DD36BE}"/>
              </a:ext>
            </a:extLst>
          </p:cNvPr>
          <p:cNvSpPr txBox="1"/>
          <p:nvPr/>
        </p:nvSpPr>
        <p:spPr>
          <a:xfrm>
            <a:off x="2198645" y="3628949"/>
            <a:ext cx="134095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Output</a:t>
            </a:r>
          </a:p>
        </p:txBody>
      </p:sp>
      <p:sp>
        <p:nvSpPr>
          <p:cNvPr id="40" name="Rectangle 39">
            <a:extLst>
              <a:ext uri="{FF2B5EF4-FFF2-40B4-BE49-F238E27FC236}">
                <a16:creationId xmlns:a16="http://schemas.microsoft.com/office/drawing/2014/main" id="{54F4F211-4F0E-4680-8AE9-7A50AE0756C9}"/>
              </a:ext>
            </a:extLst>
          </p:cNvPr>
          <p:cNvSpPr/>
          <p:nvPr/>
        </p:nvSpPr>
        <p:spPr>
          <a:xfrm>
            <a:off x="2721430" y="6204857"/>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Australia</a:t>
            </a:r>
          </a:p>
        </p:txBody>
      </p:sp>
      <p:sp>
        <p:nvSpPr>
          <p:cNvPr id="41" name="Rectangle 40">
            <a:extLst>
              <a:ext uri="{FF2B5EF4-FFF2-40B4-BE49-F238E27FC236}">
                <a16:creationId xmlns:a16="http://schemas.microsoft.com/office/drawing/2014/main" id="{8D568B62-9392-5C26-F8E8-826DBA0EC6C0}"/>
              </a:ext>
            </a:extLst>
          </p:cNvPr>
          <p:cNvSpPr/>
          <p:nvPr/>
        </p:nvSpPr>
        <p:spPr>
          <a:xfrm>
            <a:off x="1611084" y="5138055"/>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India</a:t>
            </a:r>
          </a:p>
        </p:txBody>
      </p:sp>
      <p:sp>
        <p:nvSpPr>
          <p:cNvPr id="42" name="Rectangle 41">
            <a:extLst>
              <a:ext uri="{FF2B5EF4-FFF2-40B4-BE49-F238E27FC236}">
                <a16:creationId xmlns:a16="http://schemas.microsoft.com/office/drawing/2014/main" id="{BD414727-F43E-AC47-864A-E90C10B79B1F}"/>
              </a:ext>
            </a:extLst>
          </p:cNvPr>
          <p:cNvSpPr/>
          <p:nvPr/>
        </p:nvSpPr>
        <p:spPr>
          <a:xfrm>
            <a:off x="1347045" y="5657789"/>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Bangladesh</a:t>
            </a:r>
          </a:p>
        </p:txBody>
      </p:sp>
      <p:sp>
        <p:nvSpPr>
          <p:cNvPr id="43" name="Rectangle 42">
            <a:extLst>
              <a:ext uri="{FF2B5EF4-FFF2-40B4-BE49-F238E27FC236}">
                <a16:creationId xmlns:a16="http://schemas.microsoft.com/office/drawing/2014/main" id="{E0F25DDB-6FA1-3264-B314-FADE0E2F6F2C}"/>
              </a:ext>
            </a:extLst>
          </p:cNvPr>
          <p:cNvSpPr/>
          <p:nvPr/>
        </p:nvSpPr>
        <p:spPr>
          <a:xfrm>
            <a:off x="2968166" y="4822156"/>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Japan</a:t>
            </a:r>
          </a:p>
        </p:txBody>
      </p:sp>
      <p:sp>
        <p:nvSpPr>
          <p:cNvPr id="44" name="Rectangle 43">
            <a:extLst>
              <a:ext uri="{FF2B5EF4-FFF2-40B4-BE49-F238E27FC236}">
                <a16:creationId xmlns:a16="http://schemas.microsoft.com/office/drawing/2014/main" id="{A4820B2B-6788-0B2A-C47E-EDB1180FCD50}"/>
              </a:ext>
            </a:extLst>
          </p:cNvPr>
          <p:cNvSpPr/>
          <p:nvPr/>
        </p:nvSpPr>
        <p:spPr>
          <a:xfrm>
            <a:off x="2070095" y="5834392"/>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Indonesia</a:t>
            </a:r>
          </a:p>
        </p:txBody>
      </p:sp>
      <p:sp>
        <p:nvSpPr>
          <p:cNvPr id="45" name="Rectangle 44">
            <a:extLst>
              <a:ext uri="{FF2B5EF4-FFF2-40B4-BE49-F238E27FC236}">
                <a16:creationId xmlns:a16="http://schemas.microsoft.com/office/drawing/2014/main" id="{5C1A1808-B092-927E-D322-68B13F8F0CC1}"/>
              </a:ext>
            </a:extLst>
          </p:cNvPr>
          <p:cNvSpPr/>
          <p:nvPr/>
        </p:nvSpPr>
        <p:spPr>
          <a:xfrm>
            <a:off x="3815315" y="6539118"/>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New Zealand</a:t>
            </a:r>
          </a:p>
        </p:txBody>
      </p:sp>
      <p:sp>
        <p:nvSpPr>
          <p:cNvPr id="46" name="Rectangle 45">
            <a:extLst>
              <a:ext uri="{FF2B5EF4-FFF2-40B4-BE49-F238E27FC236}">
                <a16:creationId xmlns:a16="http://schemas.microsoft.com/office/drawing/2014/main" id="{65761C99-0A80-AB4E-7C5B-423BC70A7BCD}"/>
              </a:ext>
            </a:extLst>
          </p:cNvPr>
          <p:cNvSpPr/>
          <p:nvPr/>
        </p:nvSpPr>
        <p:spPr>
          <a:xfrm>
            <a:off x="2704484" y="5388429"/>
            <a:ext cx="996658" cy="127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7" name="Rectangle 46">
            <a:extLst>
              <a:ext uri="{FF2B5EF4-FFF2-40B4-BE49-F238E27FC236}">
                <a16:creationId xmlns:a16="http://schemas.microsoft.com/office/drawing/2014/main" id="{92A31EBE-EE88-B921-F3BE-F0E0F594534D}"/>
              </a:ext>
            </a:extLst>
          </p:cNvPr>
          <p:cNvSpPr/>
          <p:nvPr/>
        </p:nvSpPr>
        <p:spPr>
          <a:xfrm>
            <a:off x="2228788" y="4732553"/>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cxnSp>
        <p:nvCxnSpPr>
          <p:cNvPr id="49" name="Straight Arrow Connector 48">
            <a:extLst>
              <a:ext uri="{FF2B5EF4-FFF2-40B4-BE49-F238E27FC236}">
                <a16:creationId xmlns:a16="http://schemas.microsoft.com/office/drawing/2014/main" id="{59BE3196-0F83-E8F3-F5B7-99AB50A76171}"/>
              </a:ext>
            </a:extLst>
          </p:cNvPr>
          <p:cNvCxnSpPr>
            <a:cxnSpLocks/>
          </p:cNvCxnSpPr>
          <p:nvPr/>
        </p:nvCxnSpPr>
        <p:spPr>
          <a:xfrm flipH="1">
            <a:off x="1963051" y="5279569"/>
            <a:ext cx="199302" cy="432648"/>
          </a:xfrm>
          <a:prstGeom prst="straightConnector1">
            <a:avLst/>
          </a:prstGeom>
          <a:ln w="3175">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7A58271-8966-C3D0-2F59-E4E2B97D4334}"/>
              </a:ext>
            </a:extLst>
          </p:cNvPr>
          <p:cNvPicPr>
            <a:picLocks noChangeAspect="1"/>
          </p:cNvPicPr>
          <p:nvPr/>
        </p:nvPicPr>
        <p:blipFill>
          <a:blip r:embed="rId4"/>
          <a:stretch>
            <a:fillRect/>
          </a:stretch>
        </p:blipFill>
        <p:spPr>
          <a:xfrm>
            <a:off x="547556" y="4307206"/>
            <a:ext cx="8658488" cy="2416642"/>
          </a:xfrm>
          <a:prstGeom prst="rect">
            <a:avLst/>
          </a:prstGeom>
        </p:spPr>
      </p:pic>
    </p:spTree>
    <p:extLst>
      <p:ext uri="{BB962C8B-B14F-4D97-AF65-F5344CB8AC3E}">
        <p14:creationId xmlns:p14="http://schemas.microsoft.com/office/powerpoint/2010/main" val="506857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95943" y="130628"/>
            <a:ext cx="938348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83EFBB8-1313-359A-6C1F-94CB1F3FD07A}"/>
              </a:ext>
            </a:extLst>
          </p:cNvPr>
          <p:cNvSpPr txBox="1"/>
          <p:nvPr/>
        </p:nvSpPr>
        <p:spPr>
          <a:xfrm>
            <a:off x="368125" y="204329"/>
            <a:ext cx="2318658"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Visualization</a:t>
            </a:r>
          </a:p>
        </p:txBody>
      </p:sp>
      <p:sp>
        <p:nvSpPr>
          <p:cNvPr id="4" name="TextBox 3">
            <a:extLst>
              <a:ext uri="{FF2B5EF4-FFF2-40B4-BE49-F238E27FC236}">
                <a16:creationId xmlns:a16="http://schemas.microsoft.com/office/drawing/2014/main" id="{37376A97-08CC-ABC5-4B3B-4BDE6AB230ED}"/>
              </a:ext>
            </a:extLst>
          </p:cNvPr>
          <p:cNvSpPr txBox="1"/>
          <p:nvPr/>
        </p:nvSpPr>
        <p:spPr>
          <a:xfrm>
            <a:off x="368125" y="3255039"/>
            <a:ext cx="147883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Insight</a:t>
            </a:r>
          </a:p>
        </p:txBody>
      </p:sp>
      <p:pic>
        <p:nvPicPr>
          <p:cNvPr id="13" name="Graphic 12" descr="A lightbulb">
            <a:extLst>
              <a:ext uri="{FF2B5EF4-FFF2-40B4-BE49-F238E27FC236}">
                <a16:creationId xmlns:a16="http://schemas.microsoft.com/office/drawing/2014/main" id="{042F806E-E41A-6506-7FA1-3057FA8652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0441" y="2654731"/>
            <a:ext cx="1200616" cy="1200616"/>
          </a:xfrm>
          <a:prstGeom prst="rect">
            <a:avLst/>
          </a:prstGeom>
        </p:spPr>
      </p:pic>
      <p:pic>
        <p:nvPicPr>
          <p:cNvPr id="5" name="Picture 4">
            <a:extLst>
              <a:ext uri="{FF2B5EF4-FFF2-40B4-BE49-F238E27FC236}">
                <a16:creationId xmlns:a16="http://schemas.microsoft.com/office/drawing/2014/main" id="{FC24A5C4-F2E5-C00A-8021-FDBC7D271BC6}"/>
              </a:ext>
            </a:extLst>
          </p:cNvPr>
          <p:cNvPicPr>
            <a:picLocks noChangeAspect="1"/>
          </p:cNvPicPr>
          <p:nvPr/>
        </p:nvPicPr>
        <p:blipFill>
          <a:blip r:embed="rId4"/>
          <a:stretch>
            <a:fillRect/>
          </a:stretch>
        </p:blipFill>
        <p:spPr>
          <a:xfrm>
            <a:off x="2954934" y="204329"/>
            <a:ext cx="6356342" cy="3023138"/>
          </a:xfrm>
          <a:prstGeom prst="rect">
            <a:avLst/>
          </a:prstGeom>
        </p:spPr>
      </p:pic>
      <p:sp>
        <p:nvSpPr>
          <p:cNvPr id="6" name="TextBox 5">
            <a:extLst>
              <a:ext uri="{FF2B5EF4-FFF2-40B4-BE49-F238E27FC236}">
                <a16:creationId xmlns:a16="http://schemas.microsoft.com/office/drawing/2014/main" id="{BAA75F76-5582-1545-0C16-3CDC986DB292}"/>
              </a:ext>
            </a:extLst>
          </p:cNvPr>
          <p:cNvSpPr txBox="1"/>
          <p:nvPr/>
        </p:nvSpPr>
        <p:spPr>
          <a:xfrm>
            <a:off x="368125" y="3929374"/>
            <a:ext cx="9128103" cy="1477328"/>
          </a:xfrm>
          <a:prstGeom prst="rect">
            <a:avLst/>
          </a:prstGeom>
          <a:solidFill>
            <a:schemeClr val="tx1"/>
          </a:solidFill>
          <a:ln>
            <a:solidFill>
              <a:schemeClr val="tx1"/>
            </a:solidFill>
          </a:ln>
        </p:spPr>
        <p:txBody>
          <a:bodyPr wrap="square" rtlCol="0">
            <a:spAutoFit/>
          </a:bodyPr>
          <a:lstStyle/>
          <a:p>
            <a:r>
              <a:rPr lang="en-US" dirty="0">
                <a:solidFill>
                  <a:schemeClr val="bg1"/>
                </a:solidFill>
              </a:rPr>
              <a:t>1. </a:t>
            </a:r>
            <a:r>
              <a:rPr lang="en-US" b="1" dirty="0">
                <a:solidFill>
                  <a:schemeClr val="bg1"/>
                </a:solidFill>
              </a:rPr>
              <a:t>73% sales </a:t>
            </a:r>
            <a:r>
              <a:rPr lang="en-US" dirty="0">
                <a:solidFill>
                  <a:schemeClr val="bg1"/>
                </a:solidFill>
              </a:rPr>
              <a:t>are coming through physical or online stores</a:t>
            </a:r>
            <a:br>
              <a:rPr lang="en-US" dirty="0">
                <a:solidFill>
                  <a:schemeClr val="bg1"/>
                </a:solidFill>
              </a:rPr>
            </a:br>
            <a:br>
              <a:rPr lang="en-US" dirty="0">
                <a:solidFill>
                  <a:schemeClr val="bg1"/>
                </a:solidFill>
              </a:rPr>
            </a:br>
            <a:r>
              <a:rPr lang="en-US" dirty="0">
                <a:solidFill>
                  <a:schemeClr val="bg1"/>
                </a:solidFill>
              </a:rPr>
              <a:t>2. </a:t>
            </a:r>
            <a:r>
              <a:rPr lang="en-US" b="1" dirty="0">
                <a:solidFill>
                  <a:schemeClr val="bg1"/>
                </a:solidFill>
              </a:rPr>
              <a:t>15% sales </a:t>
            </a:r>
            <a:r>
              <a:rPr lang="en-US" dirty="0">
                <a:solidFill>
                  <a:schemeClr val="bg1"/>
                </a:solidFill>
              </a:rPr>
              <a:t>contributed</a:t>
            </a:r>
            <a:r>
              <a:rPr lang="en-US" b="1" dirty="0">
                <a:solidFill>
                  <a:schemeClr val="bg1"/>
                </a:solidFill>
              </a:rPr>
              <a:t> </a:t>
            </a:r>
            <a:r>
              <a:rPr lang="en-US" dirty="0">
                <a:solidFill>
                  <a:schemeClr val="bg1"/>
                </a:solidFill>
              </a:rPr>
              <a:t>directly from the company's website or other direct means.</a:t>
            </a:r>
            <a:br>
              <a:rPr lang="en-US" dirty="0">
                <a:solidFill>
                  <a:schemeClr val="bg1"/>
                </a:solidFill>
              </a:rPr>
            </a:br>
            <a:br>
              <a:rPr lang="en-US" dirty="0">
                <a:solidFill>
                  <a:schemeClr val="bg1"/>
                </a:solidFill>
              </a:rPr>
            </a:br>
            <a:r>
              <a:rPr lang="en-US" dirty="0">
                <a:solidFill>
                  <a:schemeClr val="bg1"/>
                </a:solidFill>
              </a:rPr>
              <a:t>3. </a:t>
            </a:r>
            <a:r>
              <a:rPr lang="en-US" b="1" dirty="0">
                <a:solidFill>
                  <a:schemeClr val="bg1"/>
                </a:solidFill>
              </a:rPr>
              <a:t>11% </a:t>
            </a:r>
            <a:r>
              <a:rPr lang="en-US" dirty="0">
                <a:solidFill>
                  <a:schemeClr val="bg1"/>
                </a:solidFill>
              </a:rPr>
              <a:t>is from the intermediaries between the manufacturer and the end consumer.</a:t>
            </a:r>
          </a:p>
        </p:txBody>
      </p:sp>
      <p:sp>
        <p:nvSpPr>
          <p:cNvPr id="8" name="TextBox 7">
            <a:extLst>
              <a:ext uri="{FF2B5EF4-FFF2-40B4-BE49-F238E27FC236}">
                <a16:creationId xmlns:a16="http://schemas.microsoft.com/office/drawing/2014/main" id="{8C0359F5-F0A7-3FB4-D7F0-3F8175821977}"/>
              </a:ext>
            </a:extLst>
          </p:cNvPr>
          <p:cNvSpPr txBox="1"/>
          <p:nvPr/>
        </p:nvSpPr>
        <p:spPr>
          <a:xfrm>
            <a:off x="439877" y="6062400"/>
            <a:ext cx="8984598" cy="646331"/>
          </a:xfrm>
          <a:prstGeom prst="rect">
            <a:avLst/>
          </a:prstGeom>
          <a:blipFill dpi="0" rotWithShape="1">
            <a:blip r:embed="rId5"/>
            <a:srcRect/>
            <a:tile tx="0" ty="0" sx="100000" sy="100000" flip="none" algn="tl"/>
          </a:blipFill>
          <a:ln>
            <a:solidFill>
              <a:schemeClr val="tx1"/>
            </a:solidFill>
          </a:ln>
        </p:spPr>
        <p:txBody>
          <a:bodyPr wrap="square" rtlCol="0">
            <a:spAutoFit/>
          </a:bodyPr>
          <a:lstStyle/>
          <a:p>
            <a:pPr algn="ctr"/>
            <a:r>
              <a:rPr lang="en-US" b="1" dirty="0">
                <a:solidFill>
                  <a:schemeClr val="accent2"/>
                </a:solidFill>
                <a:latin typeface="Söhne"/>
              </a:rPr>
              <a:t>Note</a:t>
            </a:r>
            <a:r>
              <a:rPr lang="en-US" b="1" dirty="0">
                <a:solidFill>
                  <a:schemeClr val="bg1"/>
                </a:solidFill>
                <a:latin typeface="Söhne"/>
              </a:rPr>
              <a:t> : </a:t>
            </a:r>
            <a:r>
              <a:rPr lang="en-US" dirty="0">
                <a:solidFill>
                  <a:schemeClr val="bg1"/>
                </a:solidFill>
              </a:rPr>
              <a:t> </a:t>
            </a:r>
            <a:r>
              <a:rPr lang="en-US" b="1" dirty="0">
                <a:solidFill>
                  <a:schemeClr val="bg1"/>
                </a:solidFill>
              </a:rPr>
              <a:t>Atliq Hardwares should continue to invest in D2C </a:t>
            </a:r>
            <a:r>
              <a:rPr lang="en-US" dirty="0">
                <a:solidFill>
                  <a:schemeClr val="bg1"/>
                </a:solidFill>
              </a:rPr>
              <a:t>that would help rely less on retail thereby assisting with larger sales margin.</a:t>
            </a:r>
          </a:p>
        </p:txBody>
      </p:sp>
    </p:spTree>
    <p:extLst>
      <p:ext uri="{BB962C8B-B14F-4D97-AF65-F5344CB8AC3E}">
        <p14:creationId xmlns:p14="http://schemas.microsoft.com/office/powerpoint/2010/main" val="3678896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217714" y="143556"/>
            <a:ext cx="928551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A532434-0EAF-90DE-BD19-66A1E282ACF6}"/>
              </a:ext>
            </a:extLst>
          </p:cNvPr>
          <p:cNvSpPr txBox="1"/>
          <p:nvPr/>
        </p:nvSpPr>
        <p:spPr>
          <a:xfrm>
            <a:off x="2198645" y="305488"/>
            <a:ext cx="1621972" cy="430887"/>
          </a:xfrm>
          <a:prstGeom prst="rect">
            <a:avLst/>
          </a:prstGeom>
          <a:solidFill>
            <a:schemeClr val="accent1">
              <a:lumMod val="50000"/>
            </a:schemeClr>
          </a:solidFill>
        </p:spPr>
        <p:txBody>
          <a:bodyPr wrap="square" rtlCol="0">
            <a:spAutoFit/>
          </a:bodyPr>
          <a:lstStyle/>
          <a:p>
            <a:pPr algn="ctr"/>
            <a:r>
              <a:rPr lang="en-US" sz="2200" b="1" dirty="0">
                <a:solidFill>
                  <a:schemeClr val="bg1"/>
                </a:solidFill>
              </a:rPr>
              <a:t>Request 10</a:t>
            </a:r>
          </a:p>
        </p:txBody>
      </p:sp>
      <p:sp>
        <p:nvSpPr>
          <p:cNvPr id="16" name="TextBox 15">
            <a:extLst>
              <a:ext uri="{FF2B5EF4-FFF2-40B4-BE49-F238E27FC236}">
                <a16:creationId xmlns:a16="http://schemas.microsoft.com/office/drawing/2014/main" id="{D53762B6-7E3C-7110-ED07-1C2A81111039}"/>
              </a:ext>
            </a:extLst>
          </p:cNvPr>
          <p:cNvSpPr txBox="1"/>
          <p:nvPr/>
        </p:nvSpPr>
        <p:spPr>
          <a:xfrm>
            <a:off x="1866078" y="720838"/>
            <a:ext cx="7714351" cy="1692771"/>
          </a:xfrm>
          <a:prstGeom prst="rect">
            <a:avLst/>
          </a:prstGeom>
          <a:noFill/>
        </p:spPr>
        <p:txBody>
          <a:bodyPr wrap="square" rtlCol="0">
            <a:spAutoFit/>
          </a:bodyPr>
          <a:lstStyle/>
          <a:p>
            <a:pPr algn="l"/>
            <a:r>
              <a:rPr lang="en-US" sz="2600" dirty="0"/>
              <a:t>Get the Top 3 products in each division that have a high total_sold_quantity in the fiscal_year 2021? The final output contains these fields,     division     product_code</a:t>
            </a:r>
          </a:p>
          <a:p>
            <a:pPr algn="l"/>
            <a:r>
              <a:rPr lang="en-US" sz="2600" dirty="0"/>
              <a:t>product     total_sold_quantity      rank_order </a:t>
            </a:r>
          </a:p>
        </p:txBody>
      </p:sp>
      <p:pic>
        <p:nvPicPr>
          <p:cNvPr id="4" name="Graphic 3" descr="Man in business attire">
            <a:extLst>
              <a:ext uri="{FF2B5EF4-FFF2-40B4-BE49-F238E27FC236}">
                <a16:creationId xmlns:a16="http://schemas.microsoft.com/office/drawing/2014/main" id="{54B2293B-E06F-88A2-B79C-5D212A26DF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0371" y="192962"/>
            <a:ext cx="1692906" cy="2286044"/>
          </a:xfrm>
          <a:prstGeom prst="rect">
            <a:avLst/>
          </a:prstGeom>
        </p:spPr>
      </p:pic>
      <p:sp>
        <p:nvSpPr>
          <p:cNvPr id="9" name="TextBox 8">
            <a:extLst>
              <a:ext uri="{FF2B5EF4-FFF2-40B4-BE49-F238E27FC236}">
                <a16:creationId xmlns:a16="http://schemas.microsoft.com/office/drawing/2014/main" id="{6383D8BA-3891-0498-1E7E-7A12E6DD36BE}"/>
              </a:ext>
            </a:extLst>
          </p:cNvPr>
          <p:cNvSpPr txBox="1"/>
          <p:nvPr/>
        </p:nvSpPr>
        <p:spPr>
          <a:xfrm>
            <a:off x="2194741" y="2951727"/>
            <a:ext cx="134095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Output</a:t>
            </a:r>
          </a:p>
        </p:txBody>
      </p:sp>
      <p:sp>
        <p:nvSpPr>
          <p:cNvPr id="40" name="Rectangle 39">
            <a:extLst>
              <a:ext uri="{FF2B5EF4-FFF2-40B4-BE49-F238E27FC236}">
                <a16:creationId xmlns:a16="http://schemas.microsoft.com/office/drawing/2014/main" id="{54F4F211-4F0E-4680-8AE9-7A50AE0756C9}"/>
              </a:ext>
            </a:extLst>
          </p:cNvPr>
          <p:cNvSpPr/>
          <p:nvPr/>
        </p:nvSpPr>
        <p:spPr>
          <a:xfrm>
            <a:off x="2721430" y="6204857"/>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Australia</a:t>
            </a:r>
          </a:p>
        </p:txBody>
      </p:sp>
      <p:sp>
        <p:nvSpPr>
          <p:cNvPr id="41" name="Rectangle 40">
            <a:extLst>
              <a:ext uri="{FF2B5EF4-FFF2-40B4-BE49-F238E27FC236}">
                <a16:creationId xmlns:a16="http://schemas.microsoft.com/office/drawing/2014/main" id="{8D568B62-9392-5C26-F8E8-826DBA0EC6C0}"/>
              </a:ext>
            </a:extLst>
          </p:cNvPr>
          <p:cNvSpPr/>
          <p:nvPr/>
        </p:nvSpPr>
        <p:spPr>
          <a:xfrm>
            <a:off x="1611084" y="5138055"/>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India</a:t>
            </a:r>
          </a:p>
        </p:txBody>
      </p:sp>
      <p:sp>
        <p:nvSpPr>
          <p:cNvPr id="42" name="Rectangle 41">
            <a:extLst>
              <a:ext uri="{FF2B5EF4-FFF2-40B4-BE49-F238E27FC236}">
                <a16:creationId xmlns:a16="http://schemas.microsoft.com/office/drawing/2014/main" id="{BD414727-F43E-AC47-864A-E90C10B79B1F}"/>
              </a:ext>
            </a:extLst>
          </p:cNvPr>
          <p:cNvSpPr/>
          <p:nvPr/>
        </p:nvSpPr>
        <p:spPr>
          <a:xfrm>
            <a:off x="1347045" y="5657789"/>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Bangladesh</a:t>
            </a:r>
          </a:p>
        </p:txBody>
      </p:sp>
      <p:sp>
        <p:nvSpPr>
          <p:cNvPr id="43" name="Rectangle 42">
            <a:extLst>
              <a:ext uri="{FF2B5EF4-FFF2-40B4-BE49-F238E27FC236}">
                <a16:creationId xmlns:a16="http://schemas.microsoft.com/office/drawing/2014/main" id="{E0F25DDB-6FA1-3264-B314-FADE0E2F6F2C}"/>
              </a:ext>
            </a:extLst>
          </p:cNvPr>
          <p:cNvSpPr/>
          <p:nvPr/>
        </p:nvSpPr>
        <p:spPr>
          <a:xfrm>
            <a:off x="2968166" y="4822156"/>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Japan</a:t>
            </a:r>
          </a:p>
        </p:txBody>
      </p:sp>
      <p:sp>
        <p:nvSpPr>
          <p:cNvPr id="44" name="Rectangle 43">
            <a:extLst>
              <a:ext uri="{FF2B5EF4-FFF2-40B4-BE49-F238E27FC236}">
                <a16:creationId xmlns:a16="http://schemas.microsoft.com/office/drawing/2014/main" id="{A4820B2B-6788-0B2A-C47E-EDB1180FCD50}"/>
              </a:ext>
            </a:extLst>
          </p:cNvPr>
          <p:cNvSpPr/>
          <p:nvPr/>
        </p:nvSpPr>
        <p:spPr>
          <a:xfrm>
            <a:off x="2070095" y="5834392"/>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Indonesia</a:t>
            </a:r>
          </a:p>
        </p:txBody>
      </p:sp>
      <p:sp>
        <p:nvSpPr>
          <p:cNvPr id="45" name="Rectangle 44">
            <a:extLst>
              <a:ext uri="{FF2B5EF4-FFF2-40B4-BE49-F238E27FC236}">
                <a16:creationId xmlns:a16="http://schemas.microsoft.com/office/drawing/2014/main" id="{5C1A1808-B092-927E-D322-68B13F8F0CC1}"/>
              </a:ext>
            </a:extLst>
          </p:cNvPr>
          <p:cNvSpPr/>
          <p:nvPr/>
        </p:nvSpPr>
        <p:spPr>
          <a:xfrm>
            <a:off x="3815315" y="6539118"/>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New Zealand</a:t>
            </a:r>
          </a:p>
        </p:txBody>
      </p:sp>
      <p:sp>
        <p:nvSpPr>
          <p:cNvPr id="46" name="Rectangle 45">
            <a:extLst>
              <a:ext uri="{FF2B5EF4-FFF2-40B4-BE49-F238E27FC236}">
                <a16:creationId xmlns:a16="http://schemas.microsoft.com/office/drawing/2014/main" id="{65761C99-0A80-AB4E-7C5B-423BC70A7BCD}"/>
              </a:ext>
            </a:extLst>
          </p:cNvPr>
          <p:cNvSpPr/>
          <p:nvPr/>
        </p:nvSpPr>
        <p:spPr>
          <a:xfrm>
            <a:off x="2704484" y="5388429"/>
            <a:ext cx="996658" cy="127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7" name="Rectangle 46">
            <a:extLst>
              <a:ext uri="{FF2B5EF4-FFF2-40B4-BE49-F238E27FC236}">
                <a16:creationId xmlns:a16="http://schemas.microsoft.com/office/drawing/2014/main" id="{92A31EBE-EE88-B921-F3BE-F0E0F594534D}"/>
              </a:ext>
            </a:extLst>
          </p:cNvPr>
          <p:cNvSpPr/>
          <p:nvPr/>
        </p:nvSpPr>
        <p:spPr>
          <a:xfrm>
            <a:off x="2228788" y="4732553"/>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cxnSp>
        <p:nvCxnSpPr>
          <p:cNvPr id="49" name="Straight Arrow Connector 48">
            <a:extLst>
              <a:ext uri="{FF2B5EF4-FFF2-40B4-BE49-F238E27FC236}">
                <a16:creationId xmlns:a16="http://schemas.microsoft.com/office/drawing/2014/main" id="{59BE3196-0F83-E8F3-F5B7-99AB50A76171}"/>
              </a:ext>
            </a:extLst>
          </p:cNvPr>
          <p:cNvCxnSpPr>
            <a:cxnSpLocks/>
          </p:cNvCxnSpPr>
          <p:nvPr/>
        </p:nvCxnSpPr>
        <p:spPr>
          <a:xfrm flipH="1">
            <a:off x="1963051" y="5279569"/>
            <a:ext cx="199302" cy="432648"/>
          </a:xfrm>
          <a:prstGeom prst="straightConnector1">
            <a:avLst/>
          </a:prstGeom>
          <a:ln w="3175">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1A84E21-73CA-9F4C-C56B-3F760CBFC1B4}"/>
              </a:ext>
            </a:extLst>
          </p:cNvPr>
          <p:cNvPicPr>
            <a:picLocks noChangeAspect="1"/>
          </p:cNvPicPr>
          <p:nvPr/>
        </p:nvPicPr>
        <p:blipFill>
          <a:blip r:embed="rId4"/>
          <a:stretch>
            <a:fillRect/>
          </a:stretch>
        </p:blipFill>
        <p:spPr>
          <a:xfrm>
            <a:off x="322039" y="3615683"/>
            <a:ext cx="9181190" cy="3339386"/>
          </a:xfrm>
          <a:prstGeom prst="rect">
            <a:avLst/>
          </a:prstGeom>
        </p:spPr>
      </p:pic>
    </p:spTree>
    <p:extLst>
      <p:ext uri="{BB962C8B-B14F-4D97-AF65-F5344CB8AC3E}">
        <p14:creationId xmlns:p14="http://schemas.microsoft.com/office/powerpoint/2010/main" val="1738132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95943" y="130628"/>
            <a:ext cx="938348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83EFBB8-1313-359A-6C1F-94CB1F3FD07A}"/>
              </a:ext>
            </a:extLst>
          </p:cNvPr>
          <p:cNvSpPr txBox="1"/>
          <p:nvPr/>
        </p:nvSpPr>
        <p:spPr>
          <a:xfrm>
            <a:off x="368125" y="204329"/>
            <a:ext cx="2318658"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Visualization</a:t>
            </a:r>
          </a:p>
        </p:txBody>
      </p:sp>
      <p:sp>
        <p:nvSpPr>
          <p:cNvPr id="4" name="TextBox 3">
            <a:extLst>
              <a:ext uri="{FF2B5EF4-FFF2-40B4-BE49-F238E27FC236}">
                <a16:creationId xmlns:a16="http://schemas.microsoft.com/office/drawing/2014/main" id="{37376A97-08CC-ABC5-4B3B-4BDE6AB230ED}"/>
              </a:ext>
            </a:extLst>
          </p:cNvPr>
          <p:cNvSpPr txBox="1"/>
          <p:nvPr/>
        </p:nvSpPr>
        <p:spPr>
          <a:xfrm>
            <a:off x="391919" y="4482280"/>
            <a:ext cx="147883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Insight</a:t>
            </a:r>
          </a:p>
        </p:txBody>
      </p:sp>
      <p:pic>
        <p:nvPicPr>
          <p:cNvPr id="13" name="Graphic 12" descr="A lightbulb">
            <a:extLst>
              <a:ext uri="{FF2B5EF4-FFF2-40B4-BE49-F238E27FC236}">
                <a16:creationId xmlns:a16="http://schemas.microsoft.com/office/drawing/2014/main" id="{042F806E-E41A-6506-7FA1-3057FA8652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0441" y="2654731"/>
            <a:ext cx="1200616" cy="1200616"/>
          </a:xfrm>
          <a:prstGeom prst="rect">
            <a:avLst/>
          </a:prstGeom>
        </p:spPr>
      </p:pic>
      <p:pic>
        <p:nvPicPr>
          <p:cNvPr id="7" name="Picture 6">
            <a:extLst>
              <a:ext uri="{FF2B5EF4-FFF2-40B4-BE49-F238E27FC236}">
                <a16:creationId xmlns:a16="http://schemas.microsoft.com/office/drawing/2014/main" id="{5714CF45-5129-657F-B4B0-C433801E5A75}"/>
              </a:ext>
            </a:extLst>
          </p:cNvPr>
          <p:cNvPicPr>
            <a:picLocks noChangeAspect="1"/>
          </p:cNvPicPr>
          <p:nvPr/>
        </p:nvPicPr>
        <p:blipFill>
          <a:blip r:embed="rId4"/>
          <a:stretch>
            <a:fillRect/>
          </a:stretch>
        </p:blipFill>
        <p:spPr>
          <a:xfrm>
            <a:off x="391919" y="720376"/>
            <a:ext cx="8468622" cy="3506288"/>
          </a:xfrm>
          <a:prstGeom prst="rect">
            <a:avLst/>
          </a:prstGeom>
        </p:spPr>
      </p:pic>
      <p:sp>
        <p:nvSpPr>
          <p:cNvPr id="9" name="TextBox 8">
            <a:extLst>
              <a:ext uri="{FF2B5EF4-FFF2-40B4-BE49-F238E27FC236}">
                <a16:creationId xmlns:a16="http://schemas.microsoft.com/office/drawing/2014/main" id="{2C199C48-E92F-5691-1D0D-162CE37705BC}"/>
              </a:ext>
            </a:extLst>
          </p:cNvPr>
          <p:cNvSpPr txBox="1"/>
          <p:nvPr/>
        </p:nvSpPr>
        <p:spPr>
          <a:xfrm>
            <a:off x="345879" y="5054991"/>
            <a:ext cx="9061841" cy="1754326"/>
          </a:xfrm>
          <a:prstGeom prst="rect">
            <a:avLst/>
          </a:prstGeom>
          <a:solidFill>
            <a:schemeClr val="tx1"/>
          </a:solidFill>
          <a:ln>
            <a:solidFill>
              <a:schemeClr val="tx1"/>
            </a:solidFill>
          </a:ln>
        </p:spPr>
        <p:txBody>
          <a:bodyPr wrap="square" rtlCol="0">
            <a:spAutoFit/>
          </a:bodyPr>
          <a:lstStyle/>
          <a:p>
            <a:pPr algn="l"/>
            <a:r>
              <a:rPr lang="en-US" dirty="0">
                <a:solidFill>
                  <a:schemeClr val="bg1"/>
                </a:solidFill>
              </a:rPr>
              <a:t>1. In “N &amp; S” division, </a:t>
            </a:r>
            <a:r>
              <a:rPr lang="en-US" b="1" dirty="0">
                <a:solidFill>
                  <a:schemeClr val="bg1"/>
                </a:solidFill>
              </a:rPr>
              <a:t>USB Flash Drives products </a:t>
            </a:r>
            <a:r>
              <a:rPr lang="en-US" dirty="0">
                <a:solidFill>
                  <a:schemeClr val="bg1"/>
                </a:solidFill>
              </a:rPr>
              <a:t>(“Accessories” segment) were sold in highest quantities in 2021.</a:t>
            </a:r>
            <a:br>
              <a:rPr lang="en-US" dirty="0">
                <a:solidFill>
                  <a:schemeClr val="bg1"/>
                </a:solidFill>
              </a:rPr>
            </a:br>
            <a:br>
              <a:rPr lang="en-US" dirty="0">
                <a:solidFill>
                  <a:schemeClr val="bg1"/>
                </a:solidFill>
              </a:rPr>
            </a:br>
            <a:r>
              <a:rPr lang="en-US" dirty="0">
                <a:solidFill>
                  <a:schemeClr val="bg1"/>
                </a:solidFill>
              </a:rPr>
              <a:t>2. For “P &amp; A “ , </a:t>
            </a:r>
            <a:r>
              <a:rPr lang="en-US" b="1" dirty="0">
                <a:solidFill>
                  <a:schemeClr val="bg1"/>
                </a:solidFill>
              </a:rPr>
              <a:t>Mouse products </a:t>
            </a:r>
            <a:r>
              <a:rPr lang="en-US" dirty="0">
                <a:solidFill>
                  <a:schemeClr val="bg1"/>
                </a:solidFill>
              </a:rPr>
              <a:t>(“Storage” segment) were sold the most.</a:t>
            </a:r>
            <a:br>
              <a:rPr lang="en-US" dirty="0">
                <a:solidFill>
                  <a:schemeClr val="bg1"/>
                </a:solidFill>
              </a:rPr>
            </a:br>
            <a:br>
              <a:rPr lang="en-US" dirty="0">
                <a:solidFill>
                  <a:schemeClr val="bg1"/>
                </a:solidFill>
              </a:rPr>
            </a:br>
            <a:r>
              <a:rPr lang="en-US" dirty="0">
                <a:solidFill>
                  <a:schemeClr val="bg1"/>
                </a:solidFill>
              </a:rPr>
              <a:t>3.  In “PC” division, </a:t>
            </a:r>
            <a:r>
              <a:rPr lang="en-US" b="1" dirty="0">
                <a:solidFill>
                  <a:schemeClr val="bg1"/>
                </a:solidFill>
              </a:rPr>
              <a:t>Personal Laptops </a:t>
            </a:r>
            <a:r>
              <a:rPr lang="en-US" dirty="0">
                <a:solidFill>
                  <a:schemeClr val="bg1"/>
                </a:solidFill>
              </a:rPr>
              <a:t>(“Notebook” segment) grabbed the limelight.</a:t>
            </a:r>
          </a:p>
        </p:txBody>
      </p:sp>
      <p:pic>
        <p:nvPicPr>
          <p:cNvPr id="10" name="Graphic 9" descr="A lightbulb">
            <a:extLst>
              <a:ext uri="{FF2B5EF4-FFF2-40B4-BE49-F238E27FC236}">
                <a16:creationId xmlns:a16="http://schemas.microsoft.com/office/drawing/2014/main" id="{3B0403D6-954E-49BD-2618-5ADB3B7232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0441" y="3916406"/>
            <a:ext cx="1173428" cy="1173428"/>
          </a:xfrm>
          <a:prstGeom prst="rect">
            <a:avLst/>
          </a:prstGeom>
        </p:spPr>
      </p:pic>
    </p:spTree>
    <p:extLst>
      <p:ext uri="{BB962C8B-B14F-4D97-AF65-F5344CB8AC3E}">
        <p14:creationId xmlns:p14="http://schemas.microsoft.com/office/powerpoint/2010/main" val="3961639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52400" y="143556"/>
            <a:ext cx="9416143"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7BDFC5-1B59-4D0D-2626-8C24072FC34E}"/>
              </a:ext>
            </a:extLst>
          </p:cNvPr>
          <p:cNvSpPr/>
          <p:nvPr/>
        </p:nvSpPr>
        <p:spPr>
          <a:xfrm>
            <a:off x="348343" y="225997"/>
            <a:ext cx="9100457" cy="150214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3800" b="1" dirty="0">
                <a:solidFill>
                  <a:schemeClr val="bg1"/>
                </a:solidFill>
                <a:latin typeface="Sitka Heading" pitchFamily="2" charset="0"/>
              </a:rPr>
              <a:t>Behind every great data set is a great company! </a:t>
            </a:r>
          </a:p>
        </p:txBody>
      </p:sp>
      <p:pic>
        <p:nvPicPr>
          <p:cNvPr id="4" name="Picture 3" descr="Wondering Pig">
            <a:extLst>
              <a:ext uri="{FF2B5EF4-FFF2-40B4-BE49-F238E27FC236}">
                <a16:creationId xmlns:a16="http://schemas.microsoft.com/office/drawing/2014/main" id="{8D38D3A2-A5A6-667D-D8B1-2F176B04E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8566" y="1068061"/>
            <a:ext cx="3749040" cy="3749040"/>
          </a:xfrm>
          <a:prstGeom prst="rect">
            <a:avLst/>
          </a:prstGeom>
        </p:spPr>
      </p:pic>
      <p:sp>
        <p:nvSpPr>
          <p:cNvPr id="3" name="Rectangle 2">
            <a:extLst>
              <a:ext uri="{FF2B5EF4-FFF2-40B4-BE49-F238E27FC236}">
                <a16:creationId xmlns:a16="http://schemas.microsoft.com/office/drawing/2014/main" id="{1586215E-D600-2499-3FAF-E0D0F5DB7E85}"/>
              </a:ext>
            </a:extLst>
          </p:cNvPr>
          <p:cNvSpPr/>
          <p:nvPr/>
        </p:nvSpPr>
        <p:spPr>
          <a:xfrm>
            <a:off x="1340706" y="4523053"/>
            <a:ext cx="6900716" cy="25661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3800" dirty="0">
                <a:solidFill>
                  <a:srgbClr val="0412CC"/>
                </a:solidFill>
                <a:latin typeface="Sitka Heading" pitchFamily="2" charset="0"/>
              </a:rPr>
              <a:t>Get a quick peek about important aspects of our </a:t>
            </a:r>
            <a:r>
              <a:rPr lang="en-US" sz="3800" b="1" dirty="0">
                <a:solidFill>
                  <a:srgbClr val="0412CC"/>
                </a:solidFill>
                <a:latin typeface="Sitka Heading" pitchFamily="2" charset="0"/>
              </a:rPr>
              <a:t>consumer goods company, Atliq Hardwares </a:t>
            </a:r>
            <a:r>
              <a:rPr lang="en-US" sz="3800" dirty="0">
                <a:solidFill>
                  <a:srgbClr val="0412CC"/>
                </a:solidFill>
                <a:latin typeface="Sitka Heading" pitchFamily="2" charset="0"/>
              </a:rPr>
              <a:t>before we dive into the numbers</a:t>
            </a:r>
          </a:p>
        </p:txBody>
      </p:sp>
    </p:spTree>
    <p:extLst>
      <p:ext uri="{BB962C8B-B14F-4D97-AF65-F5344CB8AC3E}">
        <p14:creationId xmlns:p14="http://schemas.microsoft.com/office/powerpoint/2010/main" val="2367903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63286" y="130628"/>
            <a:ext cx="9361714"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9DB1D6-7B21-624A-9106-BA48F3442BB0}"/>
              </a:ext>
            </a:extLst>
          </p:cNvPr>
          <p:cNvSpPr txBox="1"/>
          <p:nvPr/>
        </p:nvSpPr>
        <p:spPr>
          <a:xfrm>
            <a:off x="2558142" y="2445126"/>
            <a:ext cx="6477001" cy="1692771"/>
          </a:xfrm>
          <a:prstGeom prst="rect">
            <a:avLst/>
          </a:prstGeom>
          <a:noFill/>
        </p:spPr>
        <p:txBody>
          <a:bodyPr wrap="square" rtlCol="0">
            <a:spAutoFit/>
          </a:bodyPr>
          <a:lstStyle/>
          <a:p>
            <a:r>
              <a:rPr lang="en-US" sz="10400" b="1" dirty="0">
                <a:solidFill>
                  <a:schemeClr val="accent6">
                    <a:lumMod val="75000"/>
                  </a:schemeClr>
                </a:solidFill>
                <a:latin typeface="Baguet Script" panose="020B0604020202020204" pitchFamily="2" charset="0"/>
              </a:rPr>
              <a:t>Thank you</a:t>
            </a:r>
          </a:p>
        </p:txBody>
      </p:sp>
      <p:pic>
        <p:nvPicPr>
          <p:cNvPr id="4" name="Graphic 3" descr="An arch of leaves, pinecones, lights and bells">
            <a:extLst>
              <a:ext uri="{FF2B5EF4-FFF2-40B4-BE49-F238E27FC236}">
                <a16:creationId xmlns:a16="http://schemas.microsoft.com/office/drawing/2014/main" id="{0AEBB1A4-12A5-AD1C-5516-F767DB516A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645030">
            <a:off x="-553569" y="764208"/>
            <a:ext cx="4892179" cy="4892179"/>
          </a:xfrm>
          <a:prstGeom prst="rect">
            <a:avLst/>
          </a:prstGeom>
        </p:spPr>
      </p:pic>
    </p:spTree>
    <p:extLst>
      <p:ext uri="{BB962C8B-B14F-4D97-AF65-F5344CB8AC3E}">
        <p14:creationId xmlns:p14="http://schemas.microsoft.com/office/powerpoint/2010/main" val="3040189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41514" y="143556"/>
            <a:ext cx="9372600"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ild looking at a world map">
            <a:extLst>
              <a:ext uri="{FF2B5EF4-FFF2-40B4-BE49-F238E27FC236}">
                <a16:creationId xmlns:a16="http://schemas.microsoft.com/office/drawing/2014/main" id="{26EDE121-20FB-EE1D-F9DC-BC5F73716A60}"/>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tretch>
            <a:fillRect/>
          </a:stretch>
        </p:blipFill>
        <p:spPr>
          <a:xfrm>
            <a:off x="141514" y="165332"/>
            <a:ext cx="9372600" cy="4787668"/>
          </a:xfrm>
          <a:prstGeom prst="rect">
            <a:avLst/>
          </a:prstGeom>
        </p:spPr>
      </p:pic>
      <p:sp>
        <p:nvSpPr>
          <p:cNvPr id="3" name="Rectangle 2">
            <a:extLst>
              <a:ext uri="{FF2B5EF4-FFF2-40B4-BE49-F238E27FC236}">
                <a16:creationId xmlns:a16="http://schemas.microsoft.com/office/drawing/2014/main" id="{A1B6BC96-A03F-D699-0F93-E52DFF9D35FB}"/>
              </a:ext>
            </a:extLst>
          </p:cNvPr>
          <p:cNvSpPr/>
          <p:nvPr/>
        </p:nvSpPr>
        <p:spPr>
          <a:xfrm>
            <a:off x="446315" y="3344788"/>
            <a:ext cx="8882742" cy="3570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4400" dirty="0">
                <a:solidFill>
                  <a:schemeClr val="bg1"/>
                </a:solidFill>
                <a:latin typeface="Sitka Heading" pitchFamily="2" charset="0"/>
              </a:rPr>
              <a:t>Atliq Hardwares have </a:t>
            </a:r>
            <a:r>
              <a:rPr lang="en-US" sz="4400" b="1" dirty="0">
                <a:solidFill>
                  <a:schemeClr val="bg1"/>
                </a:solidFill>
                <a:latin typeface="Sitka Heading" pitchFamily="2" charset="0"/>
              </a:rPr>
              <a:t>74 customers</a:t>
            </a:r>
            <a:r>
              <a:rPr lang="en-US" sz="4400" dirty="0">
                <a:solidFill>
                  <a:schemeClr val="bg1"/>
                </a:solidFill>
                <a:latin typeface="Sitka Heading" pitchFamily="2" charset="0"/>
              </a:rPr>
              <a:t> who operates in </a:t>
            </a:r>
            <a:r>
              <a:rPr lang="en-US" sz="4400" b="1" dirty="0">
                <a:solidFill>
                  <a:schemeClr val="bg1"/>
                </a:solidFill>
                <a:latin typeface="Sitka Heading" pitchFamily="2" charset="0"/>
              </a:rPr>
              <a:t>27 Different Countries </a:t>
            </a:r>
            <a:r>
              <a:rPr lang="en-US" sz="4400" dirty="0">
                <a:solidFill>
                  <a:schemeClr val="bg1"/>
                </a:solidFill>
                <a:latin typeface="Sitka Heading" pitchFamily="2" charset="0"/>
              </a:rPr>
              <a:t>(Markets)</a:t>
            </a:r>
          </a:p>
        </p:txBody>
      </p:sp>
    </p:spTree>
    <p:extLst>
      <p:ext uri="{BB962C8B-B14F-4D97-AF65-F5344CB8AC3E}">
        <p14:creationId xmlns:p14="http://schemas.microsoft.com/office/powerpoint/2010/main" val="1451245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19744" y="143556"/>
            <a:ext cx="9492342"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76AF628-D189-D3F9-13BC-DA496E37117C}"/>
              </a:ext>
            </a:extLst>
          </p:cNvPr>
          <p:cNvPicPr>
            <a:picLocks noChangeAspect="1"/>
          </p:cNvPicPr>
          <p:nvPr/>
        </p:nvPicPr>
        <p:blipFill>
          <a:blip r:embed="rId2"/>
          <a:stretch>
            <a:fillRect/>
          </a:stretch>
        </p:blipFill>
        <p:spPr>
          <a:xfrm>
            <a:off x="646534" y="4981317"/>
            <a:ext cx="1188720" cy="2190327"/>
          </a:xfrm>
          <a:prstGeom prst="rect">
            <a:avLst/>
          </a:prstGeom>
        </p:spPr>
      </p:pic>
      <p:pic>
        <p:nvPicPr>
          <p:cNvPr id="18" name="Picture 17">
            <a:extLst>
              <a:ext uri="{FF2B5EF4-FFF2-40B4-BE49-F238E27FC236}">
                <a16:creationId xmlns:a16="http://schemas.microsoft.com/office/drawing/2014/main" id="{26B94707-A597-24CD-9BEC-27E26CF6DD3A}"/>
              </a:ext>
            </a:extLst>
          </p:cNvPr>
          <p:cNvPicPr>
            <a:picLocks noChangeAspect="1"/>
          </p:cNvPicPr>
          <p:nvPr/>
        </p:nvPicPr>
        <p:blipFill>
          <a:blip r:embed="rId3"/>
          <a:stretch>
            <a:fillRect/>
          </a:stretch>
        </p:blipFill>
        <p:spPr>
          <a:xfrm>
            <a:off x="2936420" y="4962876"/>
            <a:ext cx="1188720" cy="2190327"/>
          </a:xfrm>
          <a:prstGeom prst="rect">
            <a:avLst/>
          </a:prstGeom>
        </p:spPr>
      </p:pic>
      <p:pic>
        <p:nvPicPr>
          <p:cNvPr id="22" name="Picture 21">
            <a:extLst>
              <a:ext uri="{FF2B5EF4-FFF2-40B4-BE49-F238E27FC236}">
                <a16:creationId xmlns:a16="http://schemas.microsoft.com/office/drawing/2014/main" id="{BAD8454B-9B7C-74D7-54DB-01AD7EA0DB56}"/>
              </a:ext>
            </a:extLst>
          </p:cNvPr>
          <p:cNvPicPr>
            <a:picLocks noChangeAspect="1"/>
          </p:cNvPicPr>
          <p:nvPr/>
        </p:nvPicPr>
        <p:blipFill>
          <a:blip r:embed="rId4"/>
          <a:stretch>
            <a:fillRect/>
          </a:stretch>
        </p:blipFill>
        <p:spPr>
          <a:xfrm>
            <a:off x="4439742" y="4962875"/>
            <a:ext cx="1188720" cy="2190327"/>
          </a:xfrm>
          <a:prstGeom prst="rect">
            <a:avLst/>
          </a:prstGeom>
        </p:spPr>
      </p:pic>
      <p:pic>
        <p:nvPicPr>
          <p:cNvPr id="24" name="Picture 23">
            <a:extLst>
              <a:ext uri="{FF2B5EF4-FFF2-40B4-BE49-F238E27FC236}">
                <a16:creationId xmlns:a16="http://schemas.microsoft.com/office/drawing/2014/main" id="{1252F6C8-0653-B08C-C786-2B29A0C0D1D9}"/>
              </a:ext>
            </a:extLst>
          </p:cNvPr>
          <p:cNvPicPr>
            <a:picLocks noChangeAspect="1"/>
          </p:cNvPicPr>
          <p:nvPr/>
        </p:nvPicPr>
        <p:blipFill>
          <a:blip r:embed="rId5"/>
          <a:stretch>
            <a:fillRect/>
          </a:stretch>
        </p:blipFill>
        <p:spPr>
          <a:xfrm>
            <a:off x="5852159" y="4930221"/>
            <a:ext cx="1554480" cy="805199"/>
          </a:xfrm>
          <a:prstGeom prst="rect">
            <a:avLst/>
          </a:prstGeom>
        </p:spPr>
      </p:pic>
      <p:sp>
        <p:nvSpPr>
          <p:cNvPr id="29" name="Rectangle 28">
            <a:extLst>
              <a:ext uri="{FF2B5EF4-FFF2-40B4-BE49-F238E27FC236}">
                <a16:creationId xmlns:a16="http://schemas.microsoft.com/office/drawing/2014/main" id="{88189840-8B91-FABC-1A50-3D16A2ED0850}"/>
              </a:ext>
            </a:extLst>
          </p:cNvPr>
          <p:cNvSpPr/>
          <p:nvPr/>
        </p:nvSpPr>
        <p:spPr>
          <a:xfrm>
            <a:off x="1391194" y="418614"/>
            <a:ext cx="2190206" cy="343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masis MT Pro Light" panose="02040304050005020304" pitchFamily="18" charset="0"/>
            </a:endParaRPr>
          </a:p>
        </p:txBody>
      </p:sp>
      <p:pic>
        <p:nvPicPr>
          <p:cNvPr id="4" name="Picture 3">
            <a:extLst>
              <a:ext uri="{FF2B5EF4-FFF2-40B4-BE49-F238E27FC236}">
                <a16:creationId xmlns:a16="http://schemas.microsoft.com/office/drawing/2014/main" id="{16A64190-EFD5-D8CB-5591-AAF99DB73E0D}"/>
              </a:ext>
            </a:extLst>
          </p:cNvPr>
          <p:cNvPicPr>
            <a:picLocks noChangeAspect="1"/>
          </p:cNvPicPr>
          <p:nvPr/>
        </p:nvPicPr>
        <p:blipFill>
          <a:blip r:embed="rId6"/>
          <a:stretch>
            <a:fillRect/>
          </a:stretch>
        </p:blipFill>
        <p:spPr>
          <a:xfrm>
            <a:off x="214525" y="627039"/>
            <a:ext cx="9324550" cy="4325674"/>
          </a:xfrm>
          <a:prstGeom prst="rect">
            <a:avLst/>
          </a:prstGeom>
        </p:spPr>
      </p:pic>
      <p:sp>
        <p:nvSpPr>
          <p:cNvPr id="3" name="TextBox 2">
            <a:extLst>
              <a:ext uri="{FF2B5EF4-FFF2-40B4-BE49-F238E27FC236}">
                <a16:creationId xmlns:a16="http://schemas.microsoft.com/office/drawing/2014/main" id="{D348B8C6-62CC-1354-BC14-94F81DD2A822}"/>
              </a:ext>
            </a:extLst>
          </p:cNvPr>
          <p:cNvSpPr txBox="1"/>
          <p:nvPr/>
        </p:nvSpPr>
        <p:spPr>
          <a:xfrm>
            <a:off x="230081" y="174658"/>
            <a:ext cx="2424622" cy="400110"/>
          </a:xfrm>
          <a:prstGeom prst="rect">
            <a:avLst/>
          </a:prstGeom>
          <a:solidFill>
            <a:schemeClr val="accent6">
              <a:lumMod val="60000"/>
              <a:lumOff val="40000"/>
            </a:schemeClr>
          </a:solidFill>
        </p:spPr>
        <p:txBody>
          <a:bodyPr wrap="square" rtlCol="0">
            <a:spAutoFit/>
          </a:bodyPr>
          <a:lstStyle/>
          <a:p>
            <a:pPr algn="ctr"/>
            <a:r>
              <a:rPr lang="en-US" sz="2000" b="1" dirty="0">
                <a:solidFill>
                  <a:schemeClr val="bg1"/>
                </a:solidFill>
              </a:rPr>
              <a:t>Different Markets</a:t>
            </a:r>
          </a:p>
        </p:txBody>
      </p:sp>
    </p:spTree>
    <p:extLst>
      <p:ext uri="{BB962C8B-B14F-4D97-AF65-F5344CB8AC3E}">
        <p14:creationId xmlns:p14="http://schemas.microsoft.com/office/powerpoint/2010/main" val="781473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63286" y="143556"/>
            <a:ext cx="9405257"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descr="Shopping cart">
            <a:extLst>
              <a:ext uri="{FF2B5EF4-FFF2-40B4-BE49-F238E27FC236}">
                <a16:creationId xmlns:a16="http://schemas.microsoft.com/office/drawing/2014/main" id="{7210C3E3-2CCD-8C84-6BC6-CEADB3DE817F}"/>
              </a:ext>
            </a:extLst>
          </p:cNvPr>
          <p:cNvSpPr/>
          <p:nvPr/>
        </p:nvSpPr>
        <p:spPr>
          <a:xfrm>
            <a:off x="1091846" y="1771089"/>
            <a:ext cx="1284514" cy="1207090"/>
          </a:xfrm>
          <a:prstGeom prst="rect">
            <a:avLst/>
          </a:prstGeom>
          <a:blipFill>
            <a:blip r:embed="rId2">
              <a:duotone>
                <a:prstClr val="black"/>
                <a:schemeClr val="accent6">
                  <a:tint val="45000"/>
                  <a:satMod val="400000"/>
                </a:schemeClr>
              </a:duotone>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scene3d>
            <a:camera prst="orthographicFront"/>
            <a:lightRig rig="flat" dir="t"/>
          </a:scene3d>
          <a:sp3d prstMaterial="plastic">
            <a:bevelT w="120900" h="88900"/>
            <a:bevelB w="88900" h="31750" prst="angle"/>
          </a:sp3d>
        </p:spPr>
        <p:style>
          <a:lnRef idx="0">
            <a:schemeClr val="lt1">
              <a:alpha val="0"/>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sp>
      <p:sp>
        <p:nvSpPr>
          <p:cNvPr id="7" name="Rectangle 6" descr="Kiosk">
            <a:extLst>
              <a:ext uri="{FF2B5EF4-FFF2-40B4-BE49-F238E27FC236}">
                <a16:creationId xmlns:a16="http://schemas.microsoft.com/office/drawing/2014/main" id="{116DBE2B-35FE-2B64-6FC5-E5BB8EB18B5C}"/>
              </a:ext>
            </a:extLst>
          </p:cNvPr>
          <p:cNvSpPr/>
          <p:nvPr/>
        </p:nvSpPr>
        <p:spPr>
          <a:xfrm>
            <a:off x="1091846" y="3342952"/>
            <a:ext cx="1284514" cy="1449916"/>
          </a:xfrm>
          <a:prstGeom prst="rect">
            <a:avLst/>
          </a:prstGeom>
          <a:blipFill>
            <a:blip r:embed="rId4">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scene3d>
            <a:camera prst="orthographicFront"/>
            <a:lightRig rig="flat" dir="t"/>
          </a:scene3d>
          <a:sp3d prstMaterial="plastic">
            <a:bevelT w="120900" h="88900"/>
            <a:bevelB w="88900" h="31750" prst="angle"/>
          </a:sp3d>
        </p:spPr>
        <p:style>
          <a:lnRef idx="0">
            <a:schemeClr val="lt1">
              <a:alpha val="0"/>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sp>
      <p:sp>
        <p:nvSpPr>
          <p:cNvPr id="9" name="Rectangle 8" descr="Target Audience">
            <a:extLst>
              <a:ext uri="{FF2B5EF4-FFF2-40B4-BE49-F238E27FC236}">
                <a16:creationId xmlns:a16="http://schemas.microsoft.com/office/drawing/2014/main" id="{5A9FA106-77AA-B313-5CE4-48380C734CFD}"/>
              </a:ext>
            </a:extLst>
          </p:cNvPr>
          <p:cNvSpPr/>
          <p:nvPr/>
        </p:nvSpPr>
        <p:spPr>
          <a:xfrm>
            <a:off x="1091846" y="5028015"/>
            <a:ext cx="1284514" cy="1467068"/>
          </a:xfrm>
          <a:prstGeom prst="rect">
            <a:avLst/>
          </a:prstGeom>
          <a:blipFill>
            <a:blip r:embed="rId6">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scene3d>
            <a:camera prst="orthographicFront"/>
            <a:lightRig rig="flat" dir="t"/>
          </a:scene3d>
          <a:sp3d prstMaterial="plastic">
            <a:bevelT w="120900" h="88900"/>
            <a:bevelB w="88900" h="31750" prst="angle"/>
          </a:sp3d>
        </p:spPr>
        <p:style>
          <a:lnRef idx="0">
            <a:schemeClr val="lt1">
              <a:alpha val="0"/>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sp>
      <p:sp>
        <p:nvSpPr>
          <p:cNvPr id="10" name="Rectangle 9">
            <a:extLst>
              <a:ext uri="{FF2B5EF4-FFF2-40B4-BE49-F238E27FC236}">
                <a16:creationId xmlns:a16="http://schemas.microsoft.com/office/drawing/2014/main" id="{033E223B-D00C-94A2-90DB-9FD7CBF01488}"/>
              </a:ext>
            </a:extLst>
          </p:cNvPr>
          <p:cNvSpPr/>
          <p:nvPr/>
        </p:nvSpPr>
        <p:spPr>
          <a:xfrm>
            <a:off x="566057" y="286471"/>
            <a:ext cx="8730343" cy="97636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2800" b="1" dirty="0">
                <a:solidFill>
                  <a:schemeClr val="bg1"/>
                </a:solidFill>
                <a:latin typeface="Sitka Heading" pitchFamily="2" charset="0"/>
              </a:rPr>
              <a:t>3 Distribution methods (Channels) are used to sell products : </a:t>
            </a:r>
          </a:p>
        </p:txBody>
      </p:sp>
      <p:sp>
        <p:nvSpPr>
          <p:cNvPr id="3" name="Rectangle 2">
            <a:extLst>
              <a:ext uri="{FF2B5EF4-FFF2-40B4-BE49-F238E27FC236}">
                <a16:creationId xmlns:a16="http://schemas.microsoft.com/office/drawing/2014/main" id="{F8FA4376-CDDA-9E77-864B-8740896A86BF}"/>
              </a:ext>
            </a:extLst>
          </p:cNvPr>
          <p:cNvSpPr/>
          <p:nvPr/>
        </p:nvSpPr>
        <p:spPr>
          <a:xfrm>
            <a:off x="3489977" y="1825056"/>
            <a:ext cx="5806423" cy="1153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2600" b="1" dirty="0">
                <a:solidFill>
                  <a:schemeClr val="bg1"/>
                </a:solidFill>
                <a:latin typeface="Sitka Heading" pitchFamily="2" charset="0"/>
              </a:rPr>
              <a:t>Retailers </a:t>
            </a:r>
            <a:r>
              <a:rPr lang="en-US" sz="2600" dirty="0">
                <a:solidFill>
                  <a:schemeClr val="bg1"/>
                </a:solidFill>
                <a:latin typeface="Sitka Heading" pitchFamily="2" charset="0"/>
              </a:rPr>
              <a:t>refer to physical or online stores that sell products to consumers.</a:t>
            </a:r>
          </a:p>
        </p:txBody>
      </p:sp>
      <p:sp>
        <p:nvSpPr>
          <p:cNvPr id="11" name="Rectangle 10">
            <a:extLst>
              <a:ext uri="{FF2B5EF4-FFF2-40B4-BE49-F238E27FC236}">
                <a16:creationId xmlns:a16="http://schemas.microsoft.com/office/drawing/2014/main" id="{EB4C1356-9EF9-949B-1425-E15D6F233419}"/>
              </a:ext>
            </a:extLst>
          </p:cNvPr>
          <p:cNvSpPr/>
          <p:nvPr/>
        </p:nvSpPr>
        <p:spPr>
          <a:xfrm>
            <a:off x="3489977" y="3421147"/>
            <a:ext cx="5802085" cy="1487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2600" b="1" dirty="0">
                <a:solidFill>
                  <a:schemeClr val="bg1"/>
                </a:solidFill>
                <a:latin typeface="Sitka Heading" pitchFamily="2" charset="0"/>
              </a:rPr>
              <a:t>Direct </a:t>
            </a:r>
            <a:r>
              <a:rPr lang="en-US" sz="2600" dirty="0">
                <a:solidFill>
                  <a:schemeClr val="bg1"/>
                </a:solidFill>
                <a:latin typeface="Sitka Heading" pitchFamily="2" charset="0"/>
              </a:rPr>
              <a:t>sales refer to sales made directly to consumers through a company's website or other direct means</a:t>
            </a:r>
          </a:p>
        </p:txBody>
      </p:sp>
      <p:sp>
        <p:nvSpPr>
          <p:cNvPr id="12" name="Rectangle 11">
            <a:extLst>
              <a:ext uri="{FF2B5EF4-FFF2-40B4-BE49-F238E27FC236}">
                <a16:creationId xmlns:a16="http://schemas.microsoft.com/office/drawing/2014/main" id="{CF0C461E-DECC-A79F-3506-A8004E685C67}"/>
              </a:ext>
            </a:extLst>
          </p:cNvPr>
          <p:cNvSpPr/>
          <p:nvPr/>
        </p:nvSpPr>
        <p:spPr>
          <a:xfrm>
            <a:off x="3489977" y="5251475"/>
            <a:ext cx="5802084" cy="1487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2600" b="1" dirty="0">
                <a:solidFill>
                  <a:schemeClr val="bg1"/>
                </a:solidFill>
                <a:latin typeface="Sitka Heading" pitchFamily="2" charset="0"/>
              </a:rPr>
              <a:t>Distributors </a:t>
            </a:r>
            <a:r>
              <a:rPr lang="en-US" sz="2600" dirty="0">
                <a:solidFill>
                  <a:schemeClr val="bg1"/>
                </a:solidFill>
                <a:latin typeface="Sitka Heading" pitchFamily="2" charset="0"/>
              </a:rPr>
              <a:t>refer to intermediaries or middlemen between the manufacturer and retailer or end consumers.</a:t>
            </a:r>
          </a:p>
        </p:txBody>
      </p:sp>
    </p:spTree>
    <p:extLst>
      <p:ext uri="{BB962C8B-B14F-4D97-AF65-F5344CB8AC3E}">
        <p14:creationId xmlns:p14="http://schemas.microsoft.com/office/powerpoint/2010/main" val="1065277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85057" y="143556"/>
            <a:ext cx="938348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D76B5D9-8B7D-D90A-457E-E6FBC708A13E}"/>
              </a:ext>
            </a:extLst>
          </p:cNvPr>
          <p:cNvSpPr/>
          <p:nvPr/>
        </p:nvSpPr>
        <p:spPr>
          <a:xfrm>
            <a:off x="2826552" y="198304"/>
            <a:ext cx="5429546" cy="43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2400" b="1" dirty="0">
                <a:solidFill>
                  <a:schemeClr val="bg1"/>
                </a:solidFill>
                <a:latin typeface="Sitka Heading" pitchFamily="2" charset="0"/>
              </a:rPr>
              <a:t>Product Distribution</a:t>
            </a:r>
          </a:p>
        </p:txBody>
      </p:sp>
      <p:graphicFrame>
        <p:nvGraphicFramePr>
          <p:cNvPr id="18" name="Diagram 17">
            <a:extLst>
              <a:ext uri="{FF2B5EF4-FFF2-40B4-BE49-F238E27FC236}">
                <a16:creationId xmlns:a16="http://schemas.microsoft.com/office/drawing/2014/main" id="{B1D3B191-3E2A-6BF5-2015-DC890C8D6AF4}"/>
              </a:ext>
            </a:extLst>
          </p:cNvPr>
          <p:cNvGraphicFramePr/>
          <p:nvPr>
            <p:extLst>
              <p:ext uri="{D42A27DB-BD31-4B8C-83A1-F6EECF244321}">
                <p14:modId xmlns:p14="http://schemas.microsoft.com/office/powerpoint/2010/main" val="3296498866"/>
              </p:ext>
            </p:extLst>
          </p:nvPr>
        </p:nvGraphicFramePr>
        <p:xfrm>
          <a:off x="1214813" y="710210"/>
          <a:ext cx="7242048" cy="2057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0" name="Diagram 19">
            <a:extLst>
              <a:ext uri="{FF2B5EF4-FFF2-40B4-BE49-F238E27FC236}">
                <a16:creationId xmlns:a16="http://schemas.microsoft.com/office/drawing/2014/main" id="{3E713D31-31CC-93AA-1742-612A15321391}"/>
              </a:ext>
            </a:extLst>
          </p:cNvPr>
          <p:cNvGraphicFramePr/>
          <p:nvPr>
            <p:extLst>
              <p:ext uri="{D42A27DB-BD31-4B8C-83A1-F6EECF244321}">
                <p14:modId xmlns:p14="http://schemas.microsoft.com/office/powerpoint/2010/main" val="916481041"/>
              </p:ext>
            </p:extLst>
          </p:nvPr>
        </p:nvGraphicFramePr>
        <p:xfrm>
          <a:off x="1257308" y="2898217"/>
          <a:ext cx="7238982" cy="20590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2" name="Diagram 21">
            <a:extLst>
              <a:ext uri="{FF2B5EF4-FFF2-40B4-BE49-F238E27FC236}">
                <a16:creationId xmlns:a16="http://schemas.microsoft.com/office/drawing/2014/main" id="{83236027-8F7A-2696-43B2-8C7457295F18}"/>
              </a:ext>
            </a:extLst>
          </p:cNvPr>
          <p:cNvGraphicFramePr/>
          <p:nvPr>
            <p:extLst>
              <p:ext uri="{D42A27DB-BD31-4B8C-83A1-F6EECF244321}">
                <p14:modId xmlns:p14="http://schemas.microsoft.com/office/powerpoint/2010/main" val="2756062089"/>
              </p:ext>
            </p:extLst>
          </p:nvPr>
        </p:nvGraphicFramePr>
        <p:xfrm>
          <a:off x="1297582" y="5071555"/>
          <a:ext cx="7242048" cy="20574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23" name="Graphic 22" descr="Search Inventory with solid fill">
            <a:extLst>
              <a:ext uri="{FF2B5EF4-FFF2-40B4-BE49-F238E27FC236}">
                <a16:creationId xmlns:a16="http://schemas.microsoft.com/office/drawing/2014/main" id="{A64E4758-DDB6-6C86-7B92-21F49A6CC7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819188" y="117277"/>
            <a:ext cx="931286" cy="931286"/>
          </a:xfrm>
          <a:prstGeom prst="rect">
            <a:avLst/>
          </a:prstGeom>
        </p:spPr>
      </p:pic>
    </p:spTree>
    <p:extLst>
      <p:ext uri="{BB962C8B-B14F-4D97-AF65-F5344CB8AC3E}">
        <p14:creationId xmlns:p14="http://schemas.microsoft.com/office/powerpoint/2010/main" val="3898216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85058" y="130628"/>
            <a:ext cx="9329056"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DFC10CC-CB3D-3BA0-410F-D4C422883E7E}"/>
              </a:ext>
            </a:extLst>
          </p:cNvPr>
          <p:cNvGrpSpPr/>
          <p:nvPr/>
        </p:nvGrpSpPr>
        <p:grpSpPr>
          <a:xfrm>
            <a:off x="705120" y="768538"/>
            <a:ext cx="2699654" cy="3394102"/>
            <a:chOff x="1392006" y="1175268"/>
            <a:chExt cx="2468880" cy="3200400"/>
          </a:xfrm>
        </p:grpSpPr>
        <p:sp>
          <p:nvSpPr>
            <p:cNvPr id="3" name="Rectangle 2">
              <a:extLst>
                <a:ext uri="{FF2B5EF4-FFF2-40B4-BE49-F238E27FC236}">
                  <a16:creationId xmlns:a16="http://schemas.microsoft.com/office/drawing/2014/main" id="{EFB63BE8-51A3-C20D-FEAA-6CB13D970928}"/>
                </a:ext>
              </a:extLst>
            </p:cNvPr>
            <p:cNvSpPr/>
            <p:nvPr/>
          </p:nvSpPr>
          <p:spPr>
            <a:xfrm>
              <a:off x="1392006" y="1175268"/>
              <a:ext cx="2468880" cy="3200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8E45D04-62D6-6FAE-BDBB-155B9A45BA4D}"/>
                </a:ext>
              </a:extLst>
            </p:cNvPr>
            <p:cNvPicPr>
              <a:picLocks noChangeAspect="1"/>
            </p:cNvPicPr>
            <p:nvPr/>
          </p:nvPicPr>
          <p:blipFill>
            <a:blip r:embed="rId2"/>
            <a:stretch>
              <a:fillRect/>
            </a:stretch>
          </p:blipFill>
          <p:spPr>
            <a:xfrm>
              <a:off x="1464395" y="1267117"/>
              <a:ext cx="2324100" cy="3038475"/>
            </a:xfrm>
            <a:prstGeom prst="rect">
              <a:avLst/>
            </a:prstGeom>
          </p:spPr>
        </p:pic>
      </p:grpSp>
      <p:sp>
        <p:nvSpPr>
          <p:cNvPr id="5" name="TextBox 4">
            <a:extLst>
              <a:ext uri="{FF2B5EF4-FFF2-40B4-BE49-F238E27FC236}">
                <a16:creationId xmlns:a16="http://schemas.microsoft.com/office/drawing/2014/main" id="{8EA63AE2-D17C-AE44-6212-FA31EB7CB6DD}"/>
              </a:ext>
            </a:extLst>
          </p:cNvPr>
          <p:cNvSpPr txBox="1"/>
          <p:nvPr/>
        </p:nvSpPr>
        <p:spPr>
          <a:xfrm>
            <a:off x="384168" y="220543"/>
            <a:ext cx="312875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latin typeface="Sitka Heading" pitchFamily="2" charset="0"/>
              </a:rPr>
              <a:t>Database Structure</a:t>
            </a:r>
          </a:p>
        </p:txBody>
      </p:sp>
      <p:grpSp>
        <p:nvGrpSpPr>
          <p:cNvPr id="10" name="Group 9">
            <a:extLst>
              <a:ext uri="{FF2B5EF4-FFF2-40B4-BE49-F238E27FC236}">
                <a16:creationId xmlns:a16="http://schemas.microsoft.com/office/drawing/2014/main" id="{FD1368CB-94B2-1530-5A58-ACD288C7FBED}"/>
              </a:ext>
            </a:extLst>
          </p:cNvPr>
          <p:cNvGrpSpPr/>
          <p:nvPr/>
        </p:nvGrpSpPr>
        <p:grpSpPr>
          <a:xfrm>
            <a:off x="3767692" y="193875"/>
            <a:ext cx="2638900" cy="3089034"/>
            <a:chOff x="3924836" y="500349"/>
            <a:chExt cx="2310765" cy="2771095"/>
          </a:xfrm>
        </p:grpSpPr>
        <p:sp>
          <p:nvSpPr>
            <p:cNvPr id="6" name="Rectangle 5">
              <a:extLst>
                <a:ext uri="{FF2B5EF4-FFF2-40B4-BE49-F238E27FC236}">
                  <a16:creationId xmlns:a16="http://schemas.microsoft.com/office/drawing/2014/main" id="{6F00506A-8299-AA67-A4E5-7B3168EB6483}"/>
                </a:ext>
              </a:extLst>
            </p:cNvPr>
            <p:cNvSpPr/>
            <p:nvPr/>
          </p:nvSpPr>
          <p:spPr>
            <a:xfrm>
              <a:off x="3924836" y="500349"/>
              <a:ext cx="2310765" cy="2771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34E578A-F5C9-CFA9-819C-522A95993D22}"/>
                </a:ext>
              </a:extLst>
            </p:cNvPr>
            <p:cNvPicPr>
              <a:picLocks noChangeAspect="1"/>
            </p:cNvPicPr>
            <p:nvPr/>
          </p:nvPicPr>
          <p:blipFill>
            <a:blip r:embed="rId3"/>
            <a:stretch>
              <a:fillRect/>
            </a:stretch>
          </p:blipFill>
          <p:spPr>
            <a:xfrm>
              <a:off x="4014778" y="569525"/>
              <a:ext cx="2152650" cy="2657475"/>
            </a:xfrm>
            <a:prstGeom prst="rect">
              <a:avLst/>
            </a:prstGeom>
          </p:spPr>
        </p:pic>
      </p:grpSp>
      <p:grpSp>
        <p:nvGrpSpPr>
          <p:cNvPr id="17" name="Group 16">
            <a:extLst>
              <a:ext uri="{FF2B5EF4-FFF2-40B4-BE49-F238E27FC236}">
                <a16:creationId xmlns:a16="http://schemas.microsoft.com/office/drawing/2014/main" id="{315193DA-6F97-7311-63F9-436FB5BCAA13}"/>
              </a:ext>
            </a:extLst>
          </p:cNvPr>
          <p:cNvGrpSpPr/>
          <p:nvPr/>
        </p:nvGrpSpPr>
        <p:grpSpPr>
          <a:xfrm>
            <a:off x="6604962" y="419121"/>
            <a:ext cx="2578138" cy="2644794"/>
            <a:chOff x="6291652" y="1153492"/>
            <a:chExt cx="2057691" cy="1655023"/>
          </a:xfrm>
        </p:grpSpPr>
        <p:sp>
          <p:nvSpPr>
            <p:cNvPr id="8" name="Rectangle 7">
              <a:extLst>
                <a:ext uri="{FF2B5EF4-FFF2-40B4-BE49-F238E27FC236}">
                  <a16:creationId xmlns:a16="http://schemas.microsoft.com/office/drawing/2014/main" id="{BAA277BD-C0D1-89FF-A811-0D0833250242}"/>
                </a:ext>
              </a:extLst>
            </p:cNvPr>
            <p:cNvSpPr/>
            <p:nvPr/>
          </p:nvSpPr>
          <p:spPr>
            <a:xfrm>
              <a:off x="6291652" y="1153492"/>
              <a:ext cx="2057691" cy="1655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D88EC5F-876B-999D-EB20-1A7926584F30}"/>
                </a:ext>
              </a:extLst>
            </p:cNvPr>
            <p:cNvPicPr>
              <a:picLocks noChangeAspect="1"/>
            </p:cNvPicPr>
            <p:nvPr/>
          </p:nvPicPr>
          <p:blipFill>
            <a:blip r:embed="rId4"/>
            <a:stretch>
              <a:fillRect/>
            </a:stretch>
          </p:blipFill>
          <p:spPr>
            <a:xfrm>
              <a:off x="6319959" y="1223570"/>
              <a:ext cx="2011680" cy="1510956"/>
            </a:xfrm>
            <a:prstGeom prst="rect">
              <a:avLst/>
            </a:prstGeom>
          </p:spPr>
        </p:pic>
      </p:grpSp>
      <p:grpSp>
        <p:nvGrpSpPr>
          <p:cNvPr id="11" name="Group 10">
            <a:extLst>
              <a:ext uri="{FF2B5EF4-FFF2-40B4-BE49-F238E27FC236}">
                <a16:creationId xmlns:a16="http://schemas.microsoft.com/office/drawing/2014/main" id="{DC5EDCC7-C312-022F-58FB-58B5E957E1C3}"/>
              </a:ext>
            </a:extLst>
          </p:cNvPr>
          <p:cNvGrpSpPr/>
          <p:nvPr/>
        </p:nvGrpSpPr>
        <p:grpSpPr>
          <a:xfrm>
            <a:off x="1620175" y="4272819"/>
            <a:ext cx="2766768" cy="2794750"/>
            <a:chOff x="1992087" y="4597604"/>
            <a:chExt cx="2468880" cy="2508379"/>
          </a:xfrm>
        </p:grpSpPr>
        <p:sp>
          <p:nvSpPr>
            <p:cNvPr id="12" name="Rectangle 11">
              <a:extLst>
                <a:ext uri="{FF2B5EF4-FFF2-40B4-BE49-F238E27FC236}">
                  <a16:creationId xmlns:a16="http://schemas.microsoft.com/office/drawing/2014/main" id="{E2941058-DE9C-7433-0FA0-288E72B1F700}"/>
                </a:ext>
              </a:extLst>
            </p:cNvPr>
            <p:cNvSpPr/>
            <p:nvPr/>
          </p:nvSpPr>
          <p:spPr>
            <a:xfrm>
              <a:off x="1992087" y="4597604"/>
              <a:ext cx="2468880" cy="2508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2B677136-B788-3BD1-37D0-EEBB8B754F78}"/>
                </a:ext>
              </a:extLst>
            </p:cNvPr>
            <p:cNvPicPr>
              <a:picLocks noChangeAspect="1"/>
            </p:cNvPicPr>
            <p:nvPr/>
          </p:nvPicPr>
          <p:blipFill>
            <a:blip r:embed="rId5"/>
            <a:stretch>
              <a:fillRect/>
            </a:stretch>
          </p:blipFill>
          <p:spPr>
            <a:xfrm>
              <a:off x="2073995" y="4692940"/>
              <a:ext cx="2324100" cy="2324100"/>
            </a:xfrm>
            <a:prstGeom prst="rect">
              <a:avLst/>
            </a:prstGeom>
          </p:spPr>
        </p:pic>
      </p:grpSp>
      <p:grpSp>
        <p:nvGrpSpPr>
          <p:cNvPr id="21" name="Group 20">
            <a:extLst>
              <a:ext uri="{FF2B5EF4-FFF2-40B4-BE49-F238E27FC236}">
                <a16:creationId xmlns:a16="http://schemas.microsoft.com/office/drawing/2014/main" id="{E3BFBDDA-8F91-77CA-65FF-4EF5773353A0}"/>
              </a:ext>
            </a:extLst>
          </p:cNvPr>
          <p:cNvGrpSpPr/>
          <p:nvPr/>
        </p:nvGrpSpPr>
        <p:grpSpPr>
          <a:xfrm>
            <a:off x="4461128" y="3305689"/>
            <a:ext cx="3996632" cy="1900860"/>
            <a:chOff x="4602608" y="3352407"/>
            <a:chExt cx="3409281" cy="1807424"/>
          </a:xfrm>
        </p:grpSpPr>
        <p:sp>
          <p:nvSpPr>
            <p:cNvPr id="14" name="Rectangle 13">
              <a:extLst>
                <a:ext uri="{FF2B5EF4-FFF2-40B4-BE49-F238E27FC236}">
                  <a16:creationId xmlns:a16="http://schemas.microsoft.com/office/drawing/2014/main" id="{71CC4780-0589-EA9F-890B-8D4FFC015DC3}"/>
                </a:ext>
              </a:extLst>
            </p:cNvPr>
            <p:cNvSpPr/>
            <p:nvPr/>
          </p:nvSpPr>
          <p:spPr>
            <a:xfrm>
              <a:off x="4602608" y="3352407"/>
              <a:ext cx="3409281" cy="1807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F05660DA-7F6D-ABCA-6FC9-472F4F428CC5}"/>
                </a:ext>
              </a:extLst>
            </p:cNvPr>
            <p:cNvPicPr>
              <a:picLocks noChangeAspect="1"/>
            </p:cNvPicPr>
            <p:nvPr/>
          </p:nvPicPr>
          <p:blipFill>
            <a:blip r:embed="rId6"/>
            <a:stretch>
              <a:fillRect/>
            </a:stretch>
          </p:blipFill>
          <p:spPr>
            <a:xfrm>
              <a:off x="4694316" y="3412958"/>
              <a:ext cx="3257550" cy="1685925"/>
            </a:xfrm>
            <a:prstGeom prst="rect">
              <a:avLst/>
            </a:prstGeom>
          </p:spPr>
        </p:pic>
      </p:grpSp>
      <p:grpSp>
        <p:nvGrpSpPr>
          <p:cNvPr id="13" name="Group 12">
            <a:extLst>
              <a:ext uri="{FF2B5EF4-FFF2-40B4-BE49-F238E27FC236}">
                <a16:creationId xmlns:a16="http://schemas.microsoft.com/office/drawing/2014/main" id="{E1332629-14D9-18D3-2246-AF92FD5EEA3E}"/>
              </a:ext>
            </a:extLst>
          </p:cNvPr>
          <p:cNvGrpSpPr/>
          <p:nvPr/>
        </p:nvGrpSpPr>
        <p:grpSpPr>
          <a:xfrm>
            <a:off x="5872578" y="5220465"/>
            <a:ext cx="3510908" cy="1955032"/>
            <a:chOff x="5377544" y="5220382"/>
            <a:chExt cx="2911661" cy="1827836"/>
          </a:xfrm>
        </p:grpSpPr>
        <p:sp>
          <p:nvSpPr>
            <p:cNvPr id="15" name="Rectangle 14">
              <a:extLst>
                <a:ext uri="{FF2B5EF4-FFF2-40B4-BE49-F238E27FC236}">
                  <a16:creationId xmlns:a16="http://schemas.microsoft.com/office/drawing/2014/main" id="{16472886-90BB-2D3C-38A9-AC82950E3B8F}"/>
                </a:ext>
              </a:extLst>
            </p:cNvPr>
            <p:cNvSpPr/>
            <p:nvPr/>
          </p:nvSpPr>
          <p:spPr>
            <a:xfrm>
              <a:off x="5377544" y="5220382"/>
              <a:ext cx="2911661" cy="1827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B5B37EF-6ADF-DDCF-CF87-E769A221EFCF}"/>
                </a:ext>
              </a:extLst>
            </p:cNvPr>
            <p:cNvPicPr>
              <a:picLocks noChangeAspect="1"/>
            </p:cNvPicPr>
            <p:nvPr/>
          </p:nvPicPr>
          <p:blipFill>
            <a:blip r:embed="rId7"/>
            <a:stretch>
              <a:fillRect/>
            </a:stretch>
          </p:blipFill>
          <p:spPr>
            <a:xfrm>
              <a:off x="5478091" y="5306620"/>
              <a:ext cx="2752725" cy="1657350"/>
            </a:xfrm>
            <a:prstGeom prst="rect">
              <a:avLst/>
            </a:prstGeom>
          </p:spPr>
        </p:pic>
      </p:grpSp>
    </p:spTree>
    <p:extLst>
      <p:ext uri="{BB962C8B-B14F-4D97-AF65-F5344CB8AC3E}">
        <p14:creationId xmlns:p14="http://schemas.microsoft.com/office/powerpoint/2010/main" val="3180119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239486" y="143556"/>
            <a:ext cx="9285514"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96987D9-9E01-3F3B-4BEF-2D222D87E0F0}"/>
              </a:ext>
            </a:extLst>
          </p:cNvPr>
          <p:cNvSpPr/>
          <p:nvPr/>
        </p:nvSpPr>
        <p:spPr>
          <a:xfrm>
            <a:off x="1970314" y="349785"/>
            <a:ext cx="6413383" cy="1238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3800" b="1" dirty="0">
                <a:solidFill>
                  <a:schemeClr val="bg1"/>
                </a:solidFill>
                <a:latin typeface="Sitka Heading" pitchFamily="2" charset="0"/>
              </a:rPr>
              <a:t>Are you curious to see what the data has to say?</a:t>
            </a:r>
          </a:p>
        </p:txBody>
      </p:sp>
      <p:sp>
        <p:nvSpPr>
          <p:cNvPr id="5" name="Rectangle 4">
            <a:extLst>
              <a:ext uri="{FF2B5EF4-FFF2-40B4-BE49-F238E27FC236}">
                <a16:creationId xmlns:a16="http://schemas.microsoft.com/office/drawing/2014/main" id="{044C3FE1-F1BA-930A-865E-7461E07B6F5F}"/>
              </a:ext>
            </a:extLst>
          </p:cNvPr>
          <p:cNvSpPr/>
          <p:nvPr/>
        </p:nvSpPr>
        <p:spPr>
          <a:xfrm>
            <a:off x="1153886" y="1954307"/>
            <a:ext cx="8360228"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3600" b="1" dirty="0">
                <a:solidFill>
                  <a:schemeClr val="bg1"/>
                </a:solidFill>
                <a:latin typeface="Sitka Heading" pitchFamily="2" charset="0"/>
              </a:rPr>
              <a:t>Get ready for an exciting ride as we solve the ad hoc requests about our consumer goods company, Atliq Hardwares</a:t>
            </a:r>
          </a:p>
        </p:txBody>
      </p:sp>
      <p:pic>
        <p:nvPicPr>
          <p:cNvPr id="7" name="Picture 6" descr="OMW Bee">
            <a:extLst>
              <a:ext uri="{FF2B5EF4-FFF2-40B4-BE49-F238E27FC236}">
                <a16:creationId xmlns:a16="http://schemas.microsoft.com/office/drawing/2014/main" id="{B8818165-8BA8-6F50-132A-63AAFB079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16174">
            <a:off x="1831518" y="3765058"/>
            <a:ext cx="4572000" cy="4572000"/>
          </a:xfrm>
          <a:prstGeom prst="rect">
            <a:avLst/>
          </a:prstGeom>
        </p:spPr>
      </p:pic>
    </p:spTree>
    <p:extLst>
      <p:ext uri="{BB962C8B-B14F-4D97-AF65-F5344CB8AC3E}">
        <p14:creationId xmlns:p14="http://schemas.microsoft.com/office/powerpoint/2010/main" val="3639121291"/>
      </p:ext>
    </p:extLst>
  </p:cSld>
  <p:clrMapOvr>
    <a:masterClrMapping/>
  </p:clrMapOvr>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8575</TotalTime>
  <Words>1678</Words>
  <Application>Microsoft Office PowerPoint</Application>
  <PresentationFormat>Custom</PresentationFormat>
  <Paragraphs>205</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Amasis MT Pro Light</vt:lpstr>
      <vt:lpstr>Arial</vt:lpstr>
      <vt:lpstr>Baguet Script</vt:lpstr>
      <vt:lpstr>Calibri</vt:lpstr>
      <vt:lpstr>Calibri Light</vt:lpstr>
      <vt:lpstr>Sitka Heading</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Arundhati Paul</dc:creator>
  <cp:lastModifiedBy>Arundhati Paul</cp:lastModifiedBy>
  <cp:revision>1</cp:revision>
  <dcterms:created xsi:type="dcterms:W3CDTF">2023-03-07T17:46:00Z</dcterms:created>
  <dcterms:modified xsi:type="dcterms:W3CDTF">2023-03-29T02:02:15Z</dcterms:modified>
</cp:coreProperties>
</file>